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677" r:id="rId1"/>
    <p:sldMasterId id="2147483689" r:id="rId2"/>
  </p:sldMasterIdLst>
  <p:notesMasterIdLst>
    <p:notesMasterId r:id="rId11"/>
  </p:notesMasterIdLst>
  <p:sldIdLst>
    <p:sldId id="257" r:id="rId3"/>
    <p:sldId id="258" r:id="rId4"/>
    <p:sldId id="284" r:id="rId5"/>
    <p:sldId id="287" r:id="rId6"/>
    <p:sldId id="285" r:id="rId7"/>
    <p:sldId id="286" r:id="rId8"/>
    <p:sldId id="288" r:id="rId9"/>
    <p:sldId id="277" r:id="rId10"/>
  </p:sldIdLst>
  <p:sldSz cx="12192000" cy="6858000"/>
  <p:notesSz cx="6858000" cy="91440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resentation" id="{333E8011-F60B-4B17-AE93-2A278C170810}">
          <p14:sldIdLst>
            <p14:sldId id="257"/>
            <p14:sldId id="258"/>
            <p14:sldId id="284"/>
            <p14:sldId id="287"/>
            <p14:sldId id="285"/>
            <p14:sldId id="286"/>
            <p14:sldId id="288"/>
            <p14:sldId id="27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189DCFD-0557-4759-8DF5-4D4B375291C5}" v="27" dt="2023-08-10T08:25:21.25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577" autoAdjust="0"/>
    <p:restoredTop sz="94721"/>
  </p:normalViewPr>
  <p:slideViewPr>
    <p:cSldViewPr snapToGrid="0">
      <p:cViewPr varScale="1">
        <p:scale>
          <a:sx n="78" d="100"/>
          <a:sy n="78" d="100"/>
        </p:scale>
        <p:origin x="638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tableStyles" Target="tableStyle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Oscar Aristo Damanik" userId="d6ed0f40-d7cb-4777-bbcf-a22f6e46634d" providerId="ADAL" clId="{D189DCFD-0557-4759-8DF5-4D4B375291C5}"/>
    <pc:docChg chg="undo custSel addSld modSld sldOrd modSection">
      <pc:chgData name="Oscar Aristo Damanik" userId="d6ed0f40-d7cb-4777-bbcf-a22f6e46634d" providerId="ADAL" clId="{D189DCFD-0557-4759-8DF5-4D4B375291C5}" dt="2023-08-10T08:26:05.728" v="324" actId="1076"/>
      <pc:docMkLst>
        <pc:docMk/>
      </pc:docMkLst>
      <pc:sldChg chg="addSp delSp modSp new mod">
        <pc:chgData name="Oscar Aristo Damanik" userId="d6ed0f40-d7cb-4777-bbcf-a22f6e46634d" providerId="ADAL" clId="{D189DCFD-0557-4759-8DF5-4D4B375291C5}" dt="2023-08-10T08:26:05.728" v="324" actId="1076"/>
        <pc:sldMkLst>
          <pc:docMk/>
          <pc:sldMk cId="3196401105" sldId="285"/>
        </pc:sldMkLst>
        <pc:spChg chg="mod">
          <ac:chgData name="Oscar Aristo Damanik" userId="d6ed0f40-d7cb-4777-bbcf-a22f6e46634d" providerId="ADAL" clId="{D189DCFD-0557-4759-8DF5-4D4B375291C5}" dt="2023-08-10T08:13:53.924" v="179" actId="20577"/>
          <ac:spMkLst>
            <pc:docMk/>
            <pc:sldMk cId="3196401105" sldId="285"/>
            <ac:spMk id="2" creationId="{1226ED63-59F8-772A-AC70-6C2CAFEAFFBF}"/>
          </ac:spMkLst>
        </pc:spChg>
        <pc:spChg chg="del">
          <ac:chgData name="Oscar Aristo Damanik" userId="d6ed0f40-d7cb-4777-bbcf-a22f6e46634d" providerId="ADAL" clId="{D189DCFD-0557-4759-8DF5-4D4B375291C5}" dt="2023-08-10T08:11:39.956" v="148"/>
          <ac:spMkLst>
            <pc:docMk/>
            <pc:sldMk cId="3196401105" sldId="285"/>
            <ac:spMk id="3" creationId="{07DA126B-D0A8-344E-A200-8FB475E3DCE7}"/>
          </ac:spMkLst>
        </pc:spChg>
        <pc:spChg chg="mod">
          <ac:chgData name="Oscar Aristo Damanik" userId="d6ed0f40-d7cb-4777-bbcf-a22f6e46634d" providerId="ADAL" clId="{D189DCFD-0557-4759-8DF5-4D4B375291C5}" dt="2023-08-10T08:11:27.538" v="147" actId="20577"/>
          <ac:spMkLst>
            <pc:docMk/>
            <pc:sldMk cId="3196401105" sldId="285"/>
            <ac:spMk id="4" creationId="{89055EBF-B0CB-5AF4-D7D0-089657C83D9E}"/>
          </ac:spMkLst>
        </pc:spChg>
        <pc:spChg chg="mod">
          <ac:chgData name="Oscar Aristo Damanik" userId="d6ed0f40-d7cb-4777-bbcf-a22f6e46634d" providerId="ADAL" clId="{D189DCFD-0557-4759-8DF5-4D4B375291C5}" dt="2023-08-10T08:09:00.680" v="63" actId="27636"/>
          <ac:spMkLst>
            <pc:docMk/>
            <pc:sldMk cId="3196401105" sldId="285"/>
            <ac:spMk id="5" creationId="{77BDEE3B-AA2F-F883-DD9B-EF58E462A02C}"/>
          </ac:spMkLst>
        </pc:spChg>
        <pc:spChg chg="add del mod">
          <ac:chgData name="Oscar Aristo Damanik" userId="d6ed0f40-d7cb-4777-bbcf-a22f6e46634d" providerId="ADAL" clId="{D189DCFD-0557-4759-8DF5-4D4B375291C5}" dt="2023-08-10T08:24:48.070" v="308"/>
          <ac:spMkLst>
            <pc:docMk/>
            <pc:sldMk cId="3196401105" sldId="285"/>
            <ac:spMk id="22" creationId="{8A7735FE-166F-9B9A-645C-80FEA8BF3E66}"/>
          </ac:spMkLst>
        </pc:spChg>
        <pc:picChg chg="add del mod">
          <ac:chgData name="Oscar Aristo Damanik" userId="d6ed0f40-d7cb-4777-bbcf-a22f6e46634d" providerId="ADAL" clId="{D189DCFD-0557-4759-8DF5-4D4B375291C5}" dt="2023-08-10T08:24:21.661" v="305" actId="478"/>
          <ac:picMkLst>
            <pc:docMk/>
            <pc:sldMk cId="3196401105" sldId="285"/>
            <ac:picMk id="7" creationId="{4B71105C-E121-9DDD-43BD-91D1BEF6257D}"/>
          </ac:picMkLst>
        </pc:picChg>
        <pc:picChg chg="add del mod">
          <ac:chgData name="Oscar Aristo Damanik" userId="d6ed0f40-d7cb-4777-bbcf-a22f6e46634d" providerId="ADAL" clId="{D189DCFD-0557-4759-8DF5-4D4B375291C5}" dt="2023-08-10T08:24:21.661" v="305" actId="478"/>
          <ac:picMkLst>
            <pc:docMk/>
            <pc:sldMk cId="3196401105" sldId="285"/>
            <ac:picMk id="9" creationId="{E4C10C36-B7A4-9AA4-FD63-61573AFB008E}"/>
          </ac:picMkLst>
        </pc:picChg>
        <pc:picChg chg="add del mod">
          <ac:chgData name="Oscar Aristo Damanik" userId="d6ed0f40-d7cb-4777-bbcf-a22f6e46634d" providerId="ADAL" clId="{D189DCFD-0557-4759-8DF5-4D4B375291C5}" dt="2023-08-10T08:24:21.661" v="305" actId="478"/>
          <ac:picMkLst>
            <pc:docMk/>
            <pc:sldMk cId="3196401105" sldId="285"/>
            <ac:picMk id="11" creationId="{03A64413-8EC0-7E39-8CB2-F08DB6DD8DE5}"/>
          </ac:picMkLst>
        </pc:picChg>
        <pc:picChg chg="add del mod">
          <ac:chgData name="Oscar Aristo Damanik" userId="d6ed0f40-d7cb-4777-bbcf-a22f6e46634d" providerId="ADAL" clId="{D189DCFD-0557-4759-8DF5-4D4B375291C5}" dt="2023-08-10T08:24:21.661" v="305" actId="478"/>
          <ac:picMkLst>
            <pc:docMk/>
            <pc:sldMk cId="3196401105" sldId="285"/>
            <ac:picMk id="13" creationId="{FBEC8C90-169D-5967-65A7-7D7154DAB927}"/>
          </ac:picMkLst>
        </pc:picChg>
        <pc:picChg chg="add del mod">
          <ac:chgData name="Oscar Aristo Damanik" userId="d6ed0f40-d7cb-4777-bbcf-a22f6e46634d" providerId="ADAL" clId="{D189DCFD-0557-4759-8DF5-4D4B375291C5}" dt="2023-08-10T08:24:21.661" v="305" actId="478"/>
          <ac:picMkLst>
            <pc:docMk/>
            <pc:sldMk cId="3196401105" sldId="285"/>
            <ac:picMk id="15" creationId="{C966E759-D05A-8F31-CDBA-65D758807EA9}"/>
          </ac:picMkLst>
        </pc:picChg>
        <pc:picChg chg="add del mod">
          <ac:chgData name="Oscar Aristo Damanik" userId="d6ed0f40-d7cb-4777-bbcf-a22f6e46634d" providerId="ADAL" clId="{D189DCFD-0557-4759-8DF5-4D4B375291C5}" dt="2023-08-10T08:24:21.661" v="305" actId="478"/>
          <ac:picMkLst>
            <pc:docMk/>
            <pc:sldMk cId="3196401105" sldId="285"/>
            <ac:picMk id="17" creationId="{6068842B-7EE5-18CA-2C7B-2C92CF2CEB7A}"/>
          </ac:picMkLst>
        </pc:picChg>
        <pc:picChg chg="add del mod">
          <ac:chgData name="Oscar Aristo Damanik" userId="d6ed0f40-d7cb-4777-bbcf-a22f6e46634d" providerId="ADAL" clId="{D189DCFD-0557-4759-8DF5-4D4B375291C5}" dt="2023-08-10T08:24:21.661" v="305" actId="478"/>
          <ac:picMkLst>
            <pc:docMk/>
            <pc:sldMk cId="3196401105" sldId="285"/>
            <ac:picMk id="19" creationId="{1716FE1B-DE41-DD4D-8ECF-8C4927BAC935}"/>
          </ac:picMkLst>
        </pc:picChg>
        <pc:picChg chg="add del mod">
          <ac:chgData name="Oscar Aristo Damanik" userId="d6ed0f40-d7cb-4777-bbcf-a22f6e46634d" providerId="ADAL" clId="{D189DCFD-0557-4759-8DF5-4D4B375291C5}" dt="2023-08-10T08:24:21.661" v="305" actId="478"/>
          <ac:picMkLst>
            <pc:docMk/>
            <pc:sldMk cId="3196401105" sldId="285"/>
            <ac:picMk id="21" creationId="{8742E7F9-A85D-AF9D-9CD5-B4F497A36F82}"/>
          </ac:picMkLst>
        </pc:picChg>
        <pc:picChg chg="add del mod">
          <ac:chgData name="Oscar Aristo Damanik" userId="d6ed0f40-d7cb-4777-bbcf-a22f6e46634d" providerId="ADAL" clId="{D189DCFD-0557-4759-8DF5-4D4B375291C5}" dt="2023-08-10T08:24:27.192" v="307"/>
          <ac:picMkLst>
            <pc:docMk/>
            <pc:sldMk cId="3196401105" sldId="285"/>
            <ac:picMk id="24" creationId="{A0AB8933-CAEC-9DE5-1911-DCC5DD7D6225}"/>
          </ac:picMkLst>
        </pc:picChg>
        <pc:picChg chg="add del mod">
          <ac:chgData name="Oscar Aristo Damanik" userId="d6ed0f40-d7cb-4777-bbcf-a22f6e46634d" providerId="ADAL" clId="{D189DCFD-0557-4759-8DF5-4D4B375291C5}" dt="2023-08-10T08:24:27.192" v="307"/>
          <ac:picMkLst>
            <pc:docMk/>
            <pc:sldMk cId="3196401105" sldId="285"/>
            <ac:picMk id="26" creationId="{95761286-5A21-BFDA-BA5D-616554C37DD6}"/>
          </ac:picMkLst>
        </pc:picChg>
        <pc:picChg chg="add del mod">
          <ac:chgData name="Oscar Aristo Damanik" userId="d6ed0f40-d7cb-4777-bbcf-a22f6e46634d" providerId="ADAL" clId="{D189DCFD-0557-4759-8DF5-4D4B375291C5}" dt="2023-08-10T08:24:27.192" v="307"/>
          <ac:picMkLst>
            <pc:docMk/>
            <pc:sldMk cId="3196401105" sldId="285"/>
            <ac:picMk id="28" creationId="{340D8E9B-8293-5268-EEA2-958319050078}"/>
          </ac:picMkLst>
        </pc:picChg>
        <pc:picChg chg="add del mod">
          <ac:chgData name="Oscar Aristo Damanik" userId="d6ed0f40-d7cb-4777-bbcf-a22f6e46634d" providerId="ADAL" clId="{D189DCFD-0557-4759-8DF5-4D4B375291C5}" dt="2023-08-10T08:24:27.192" v="307"/>
          <ac:picMkLst>
            <pc:docMk/>
            <pc:sldMk cId="3196401105" sldId="285"/>
            <ac:picMk id="30" creationId="{4E9BE51B-1E57-0BAB-C9AD-0639AFD6C8A1}"/>
          </ac:picMkLst>
        </pc:picChg>
        <pc:picChg chg="add del mod">
          <ac:chgData name="Oscar Aristo Damanik" userId="d6ed0f40-d7cb-4777-bbcf-a22f6e46634d" providerId="ADAL" clId="{D189DCFD-0557-4759-8DF5-4D4B375291C5}" dt="2023-08-10T08:24:27.192" v="307"/>
          <ac:picMkLst>
            <pc:docMk/>
            <pc:sldMk cId="3196401105" sldId="285"/>
            <ac:picMk id="32" creationId="{3890BDD5-605C-B78E-F808-C35FA271A119}"/>
          </ac:picMkLst>
        </pc:picChg>
        <pc:picChg chg="add del mod">
          <ac:chgData name="Oscar Aristo Damanik" userId="d6ed0f40-d7cb-4777-bbcf-a22f6e46634d" providerId="ADAL" clId="{D189DCFD-0557-4759-8DF5-4D4B375291C5}" dt="2023-08-10T08:24:27.192" v="307"/>
          <ac:picMkLst>
            <pc:docMk/>
            <pc:sldMk cId="3196401105" sldId="285"/>
            <ac:picMk id="34" creationId="{362341C1-8222-AB2A-4333-0A973DCB3066}"/>
          </ac:picMkLst>
        </pc:picChg>
        <pc:picChg chg="add del mod">
          <ac:chgData name="Oscar Aristo Damanik" userId="d6ed0f40-d7cb-4777-bbcf-a22f6e46634d" providerId="ADAL" clId="{D189DCFD-0557-4759-8DF5-4D4B375291C5}" dt="2023-08-10T08:24:27.192" v="307"/>
          <ac:picMkLst>
            <pc:docMk/>
            <pc:sldMk cId="3196401105" sldId="285"/>
            <ac:picMk id="36" creationId="{A4134AAE-AB81-D793-D01C-8D2F3F46F8C3}"/>
          </ac:picMkLst>
        </pc:picChg>
        <pc:picChg chg="add del mod">
          <ac:chgData name="Oscar Aristo Damanik" userId="d6ed0f40-d7cb-4777-bbcf-a22f6e46634d" providerId="ADAL" clId="{D189DCFD-0557-4759-8DF5-4D4B375291C5}" dt="2023-08-10T08:24:27.192" v="307"/>
          <ac:picMkLst>
            <pc:docMk/>
            <pc:sldMk cId="3196401105" sldId="285"/>
            <ac:picMk id="38" creationId="{802A0702-9EC3-6D78-7FC0-3F3065F3CBC5}"/>
          </ac:picMkLst>
        </pc:picChg>
        <pc:picChg chg="add mod">
          <ac:chgData name="Oscar Aristo Damanik" userId="d6ed0f40-d7cb-4777-bbcf-a22f6e46634d" providerId="ADAL" clId="{D189DCFD-0557-4759-8DF5-4D4B375291C5}" dt="2023-08-10T08:25:21.257" v="317" actId="1076"/>
          <ac:picMkLst>
            <pc:docMk/>
            <pc:sldMk cId="3196401105" sldId="285"/>
            <ac:picMk id="40" creationId="{BF4B776B-38D3-6558-1072-1AB681C8D671}"/>
          </ac:picMkLst>
        </pc:picChg>
        <pc:picChg chg="add mod">
          <ac:chgData name="Oscar Aristo Damanik" userId="d6ed0f40-d7cb-4777-bbcf-a22f6e46634d" providerId="ADAL" clId="{D189DCFD-0557-4759-8DF5-4D4B375291C5}" dt="2023-08-10T08:25:30.375" v="318" actId="1076"/>
          <ac:picMkLst>
            <pc:docMk/>
            <pc:sldMk cId="3196401105" sldId="285"/>
            <ac:picMk id="42" creationId="{5AE1DBDF-5025-399A-2026-8A3ACDB133B6}"/>
          </ac:picMkLst>
        </pc:picChg>
        <pc:picChg chg="add mod">
          <ac:chgData name="Oscar Aristo Damanik" userId="d6ed0f40-d7cb-4777-bbcf-a22f6e46634d" providerId="ADAL" clId="{D189DCFD-0557-4759-8DF5-4D4B375291C5}" dt="2023-08-10T08:25:35.932" v="319" actId="1076"/>
          <ac:picMkLst>
            <pc:docMk/>
            <pc:sldMk cId="3196401105" sldId="285"/>
            <ac:picMk id="44" creationId="{2F7DA04F-20F0-F750-D941-3C3BB68F95CF}"/>
          </ac:picMkLst>
        </pc:picChg>
        <pc:picChg chg="add mod">
          <ac:chgData name="Oscar Aristo Damanik" userId="d6ed0f40-d7cb-4777-bbcf-a22f6e46634d" providerId="ADAL" clId="{D189DCFD-0557-4759-8DF5-4D4B375291C5}" dt="2023-08-10T08:25:38.983" v="320" actId="1076"/>
          <ac:picMkLst>
            <pc:docMk/>
            <pc:sldMk cId="3196401105" sldId="285"/>
            <ac:picMk id="46" creationId="{2AC51061-3FAE-54B5-7ADA-BC5EAFD6D394}"/>
          </ac:picMkLst>
        </pc:picChg>
        <pc:picChg chg="add mod">
          <ac:chgData name="Oscar Aristo Damanik" userId="d6ed0f40-d7cb-4777-bbcf-a22f6e46634d" providerId="ADAL" clId="{D189DCFD-0557-4759-8DF5-4D4B375291C5}" dt="2023-08-10T08:25:42.587" v="321" actId="1076"/>
          <ac:picMkLst>
            <pc:docMk/>
            <pc:sldMk cId="3196401105" sldId="285"/>
            <ac:picMk id="48" creationId="{DC78F6D8-B10B-65C8-A829-0C5E3B644BE8}"/>
          </ac:picMkLst>
        </pc:picChg>
        <pc:picChg chg="add mod">
          <ac:chgData name="Oscar Aristo Damanik" userId="d6ed0f40-d7cb-4777-bbcf-a22f6e46634d" providerId="ADAL" clId="{D189DCFD-0557-4759-8DF5-4D4B375291C5}" dt="2023-08-10T08:25:49.959" v="322" actId="1076"/>
          <ac:picMkLst>
            <pc:docMk/>
            <pc:sldMk cId="3196401105" sldId="285"/>
            <ac:picMk id="50" creationId="{E32B7E42-9043-7F8D-D7ED-2DBFB1E8C359}"/>
          </ac:picMkLst>
        </pc:picChg>
        <pc:picChg chg="add mod">
          <ac:chgData name="Oscar Aristo Damanik" userId="d6ed0f40-d7cb-4777-bbcf-a22f6e46634d" providerId="ADAL" clId="{D189DCFD-0557-4759-8DF5-4D4B375291C5}" dt="2023-08-10T08:25:58.118" v="323" actId="1076"/>
          <ac:picMkLst>
            <pc:docMk/>
            <pc:sldMk cId="3196401105" sldId="285"/>
            <ac:picMk id="52" creationId="{07CA79B6-A4DF-D982-2D05-F74D3F14F4E9}"/>
          </ac:picMkLst>
        </pc:picChg>
        <pc:picChg chg="add mod">
          <ac:chgData name="Oscar Aristo Damanik" userId="d6ed0f40-d7cb-4777-bbcf-a22f6e46634d" providerId="ADAL" clId="{D189DCFD-0557-4759-8DF5-4D4B375291C5}" dt="2023-08-10T08:26:05.728" v="324" actId="1076"/>
          <ac:picMkLst>
            <pc:docMk/>
            <pc:sldMk cId="3196401105" sldId="285"/>
            <ac:picMk id="54" creationId="{5D768F63-EFC2-B72B-F8DE-8E1C3764075F}"/>
          </ac:picMkLst>
        </pc:picChg>
      </pc:sldChg>
      <pc:sldChg chg="addSp delSp modSp new mod">
        <pc:chgData name="Oscar Aristo Damanik" userId="d6ed0f40-d7cb-4777-bbcf-a22f6e46634d" providerId="ADAL" clId="{D189DCFD-0557-4759-8DF5-4D4B375291C5}" dt="2023-08-10T08:20:22.271" v="289" actId="1076"/>
        <pc:sldMkLst>
          <pc:docMk/>
          <pc:sldMk cId="3918848674" sldId="286"/>
        </pc:sldMkLst>
        <pc:spChg chg="mod">
          <ac:chgData name="Oscar Aristo Damanik" userId="d6ed0f40-d7cb-4777-bbcf-a22f6e46634d" providerId="ADAL" clId="{D189DCFD-0557-4759-8DF5-4D4B375291C5}" dt="2023-08-10T08:14:15.707" v="204" actId="20577"/>
          <ac:spMkLst>
            <pc:docMk/>
            <pc:sldMk cId="3918848674" sldId="286"/>
            <ac:spMk id="2" creationId="{0450B157-8F83-3370-0389-58B438D2527B}"/>
          </ac:spMkLst>
        </pc:spChg>
        <pc:spChg chg="del">
          <ac:chgData name="Oscar Aristo Damanik" userId="d6ed0f40-d7cb-4777-bbcf-a22f6e46634d" providerId="ADAL" clId="{D189DCFD-0557-4759-8DF5-4D4B375291C5}" dt="2023-08-10T08:16:28.032" v="257"/>
          <ac:spMkLst>
            <pc:docMk/>
            <pc:sldMk cId="3918848674" sldId="286"/>
            <ac:spMk id="3" creationId="{69C24A22-6AC7-C463-9A80-B16529170558}"/>
          </ac:spMkLst>
        </pc:spChg>
        <pc:spChg chg="mod">
          <ac:chgData name="Oscar Aristo Damanik" userId="d6ed0f40-d7cb-4777-bbcf-a22f6e46634d" providerId="ADAL" clId="{D189DCFD-0557-4759-8DF5-4D4B375291C5}" dt="2023-08-10T08:14:30.926" v="241" actId="20577"/>
          <ac:spMkLst>
            <pc:docMk/>
            <pc:sldMk cId="3918848674" sldId="286"/>
            <ac:spMk id="4" creationId="{31BF97C4-93B0-3FF8-012E-8A06FA42F49F}"/>
          </ac:spMkLst>
        </pc:spChg>
        <pc:spChg chg="mod">
          <ac:chgData name="Oscar Aristo Damanik" userId="d6ed0f40-d7cb-4777-bbcf-a22f6e46634d" providerId="ADAL" clId="{D189DCFD-0557-4759-8DF5-4D4B375291C5}" dt="2023-08-10T08:09:00.680" v="64" actId="27636"/>
          <ac:spMkLst>
            <pc:docMk/>
            <pc:sldMk cId="3918848674" sldId="286"/>
            <ac:spMk id="5" creationId="{CAA34BF1-C7A3-37B9-FAD4-BE82917D3F91}"/>
          </ac:spMkLst>
        </pc:spChg>
        <pc:spChg chg="add del mod">
          <ac:chgData name="Oscar Aristo Damanik" userId="d6ed0f40-d7cb-4777-bbcf-a22f6e46634d" providerId="ADAL" clId="{D189DCFD-0557-4759-8DF5-4D4B375291C5}" dt="2023-08-10T08:19:09.929" v="275"/>
          <ac:spMkLst>
            <pc:docMk/>
            <pc:sldMk cId="3918848674" sldId="286"/>
            <ac:spMk id="22" creationId="{F7A3F16A-BC70-C7AD-24CB-FC41A96B2DF1}"/>
          </ac:spMkLst>
        </pc:spChg>
        <pc:picChg chg="add del mod">
          <ac:chgData name="Oscar Aristo Damanik" userId="d6ed0f40-d7cb-4777-bbcf-a22f6e46634d" providerId="ADAL" clId="{D189DCFD-0557-4759-8DF5-4D4B375291C5}" dt="2023-08-10T08:18:16.735" v="274" actId="478"/>
          <ac:picMkLst>
            <pc:docMk/>
            <pc:sldMk cId="3918848674" sldId="286"/>
            <ac:picMk id="7" creationId="{3832D06C-B60D-7092-701A-030554F9AF23}"/>
          </ac:picMkLst>
        </pc:picChg>
        <pc:picChg chg="add del mod">
          <ac:chgData name="Oscar Aristo Damanik" userId="d6ed0f40-d7cb-4777-bbcf-a22f6e46634d" providerId="ADAL" clId="{D189DCFD-0557-4759-8DF5-4D4B375291C5}" dt="2023-08-10T08:18:16.735" v="274" actId="478"/>
          <ac:picMkLst>
            <pc:docMk/>
            <pc:sldMk cId="3918848674" sldId="286"/>
            <ac:picMk id="9" creationId="{9DCD3938-AD6D-40C3-FA43-EC436CE63937}"/>
          </ac:picMkLst>
        </pc:picChg>
        <pc:picChg chg="add del mod">
          <ac:chgData name="Oscar Aristo Damanik" userId="d6ed0f40-d7cb-4777-bbcf-a22f6e46634d" providerId="ADAL" clId="{D189DCFD-0557-4759-8DF5-4D4B375291C5}" dt="2023-08-10T08:18:16.735" v="274" actId="478"/>
          <ac:picMkLst>
            <pc:docMk/>
            <pc:sldMk cId="3918848674" sldId="286"/>
            <ac:picMk id="11" creationId="{12103105-F387-9C47-492F-B5355E5C5757}"/>
          </ac:picMkLst>
        </pc:picChg>
        <pc:picChg chg="add del mod">
          <ac:chgData name="Oscar Aristo Damanik" userId="d6ed0f40-d7cb-4777-bbcf-a22f6e46634d" providerId="ADAL" clId="{D189DCFD-0557-4759-8DF5-4D4B375291C5}" dt="2023-08-10T08:18:16.735" v="274" actId="478"/>
          <ac:picMkLst>
            <pc:docMk/>
            <pc:sldMk cId="3918848674" sldId="286"/>
            <ac:picMk id="13" creationId="{6D7C00C8-3B9A-BB99-444B-29F8E938658C}"/>
          </ac:picMkLst>
        </pc:picChg>
        <pc:picChg chg="add del mod">
          <ac:chgData name="Oscar Aristo Damanik" userId="d6ed0f40-d7cb-4777-bbcf-a22f6e46634d" providerId="ADAL" clId="{D189DCFD-0557-4759-8DF5-4D4B375291C5}" dt="2023-08-10T08:18:16.735" v="274" actId="478"/>
          <ac:picMkLst>
            <pc:docMk/>
            <pc:sldMk cId="3918848674" sldId="286"/>
            <ac:picMk id="15" creationId="{6B2C2065-B1BE-D147-B490-FC90A453C37D}"/>
          </ac:picMkLst>
        </pc:picChg>
        <pc:picChg chg="add del mod">
          <ac:chgData name="Oscar Aristo Damanik" userId="d6ed0f40-d7cb-4777-bbcf-a22f6e46634d" providerId="ADAL" clId="{D189DCFD-0557-4759-8DF5-4D4B375291C5}" dt="2023-08-10T08:18:16.735" v="274" actId="478"/>
          <ac:picMkLst>
            <pc:docMk/>
            <pc:sldMk cId="3918848674" sldId="286"/>
            <ac:picMk id="17" creationId="{3179AC74-B2B6-666F-96E6-ACBC17550A60}"/>
          </ac:picMkLst>
        </pc:picChg>
        <pc:picChg chg="add del mod">
          <ac:chgData name="Oscar Aristo Damanik" userId="d6ed0f40-d7cb-4777-bbcf-a22f6e46634d" providerId="ADAL" clId="{D189DCFD-0557-4759-8DF5-4D4B375291C5}" dt="2023-08-10T08:18:16.735" v="274" actId="478"/>
          <ac:picMkLst>
            <pc:docMk/>
            <pc:sldMk cId="3918848674" sldId="286"/>
            <ac:picMk id="19" creationId="{E226D5FE-FF50-9ECB-0297-BF7A75529DE0}"/>
          </ac:picMkLst>
        </pc:picChg>
        <pc:picChg chg="add del mod">
          <ac:chgData name="Oscar Aristo Damanik" userId="d6ed0f40-d7cb-4777-bbcf-a22f6e46634d" providerId="ADAL" clId="{D189DCFD-0557-4759-8DF5-4D4B375291C5}" dt="2023-08-10T08:18:16.735" v="274" actId="478"/>
          <ac:picMkLst>
            <pc:docMk/>
            <pc:sldMk cId="3918848674" sldId="286"/>
            <ac:picMk id="21" creationId="{59552C83-59C1-B81B-4046-9A3A435FDEEA}"/>
          </ac:picMkLst>
        </pc:picChg>
        <pc:picChg chg="add mod">
          <ac:chgData name="Oscar Aristo Damanik" userId="d6ed0f40-d7cb-4777-bbcf-a22f6e46634d" providerId="ADAL" clId="{D189DCFD-0557-4759-8DF5-4D4B375291C5}" dt="2023-08-10T08:20:22.271" v="289" actId="1076"/>
          <ac:picMkLst>
            <pc:docMk/>
            <pc:sldMk cId="3918848674" sldId="286"/>
            <ac:picMk id="24" creationId="{01E85FEE-E6F0-9F6C-ECC0-06895E55386F}"/>
          </ac:picMkLst>
        </pc:picChg>
        <pc:picChg chg="add mod">
          <ac:chgData name="Oscar Aristo Damanik" userId="d6ed0f40-d7cb-4777-bbcf-a22f6e46634d" providerId="ADAL" clId="{D189DCFD-0557-4759-8DF5-4D4B375291C5}" dt="2023-08-10T08:20:17.382" v="288" actId="1076"/>
          <ac:picMkLst>
            <pc:docMk/>
            <pc:sldMk cId="3918848674" sldId="286"/>
            <ac:picMk id="26" creationId="{D4E2CAFC-3DD8-59C1-185B-E1A8177E5F38}"/>
          </ac:picMkLst>
        </pc:picChg>
        <pc:picChg chg="add mod">
          <ac:chgData name="Oscar Aristo Damanik" userId="d6ed0f40-d7cb-4777-bbcf-a22f6e46634d" providerId="ADAL" clId="{D189DCFD-0557-4759-8DF5-4D4B375291C5}" dt="2023-08-10T08:20:10.241" v="285" actId="1076"/>
          <ac:picMkLst>
            <pc:docMk/>
            <pc:sldMk cId="3918848674" sldId="286"/>
            <ac:picMk id="28" creationId="{80E69E91-CB0F-D206-4822-A3E209973DA2}"/>
          </ac:picMkLst>
        </pc:picChg>
        <pc:picChg chg="add mod">
          <ac:chgData name="Oscar Aristo Damanik" userId="d6ed0f40-d7cb-4777-bbcf-a22f6e46634d" providerId="ADAL" clId="{D189DCFD-0557-4759-8DF5-4D4B375291C5}" dt="2023-08-10T08:20:00.091" v="284" actId="1076"/>
          <ac:picMkLst>
            <pc:docMk/>
            <pc:sldMk cId="3918848674" sldId="286"/>
            <ac:picMk id="30" creationId="{CE7C1031-EE48-0025-42DF-CA21163E3190}"/>
          </ac:picMkLst>
        </pc:picChg>
        <pc:picChg chg="add mod">
          <ac:chgData name="Oscar Aristo Damanik" userId="d6ed0f40-d7cb-4777-bbcf-a22f6e46634d" providerId="ADAL" clId="{D189DCFD-0557-4759-8DF5-4D4B375291C5}" dt="2023-08-10T08:19:55.643" v="283" actId="1076"/>
          <ac:picMkLst>
            <pc:docMk/>
            <pc:sldMk cId="3918848674" sldId="286"/>
            <ac:picMk id="32" creationId="{839A33F2-2181-BF24-BE46-50E3FE755B96}"/>
          </ac:picMkLst>
        </pc:picChg>
        <pc:picChg chg="add mod">
          <ac:chgData name="Oscar Aristo Damanik" userId="d6ed0f40-d7cb-4777-bbcf-a22f6e46634d" providerId="ADAL" clId="{D189DCFD-0557-4759-8DF5-4D4B375291C5}" dt="2023-08-10T08:19:49.720" v="282" actId="1076"/>
          <ac:picMkLst>
            <pc:docMk/>
            <pc:sldMk cId="3918848674" sldId="286"/>
            <ac:picMk id="34" creationId="{A2F47E3B-212E-5435-64CC-5E82D6B571B3}"/>
          </ac:picMkLst>
        </pc:picChg>
        <pc:picChg chg="add mod">
          <ac:chgData name="Oscar Aristo Damanik" userId="d6ed0f40-d7cb-4777-bbcf-a22f6e46634d" providerId="ADAL" clId="{D189DCFD-0557-4759-8DF5-4D4B375291C5}" dt="2023-08-10T08:19:47.365" v="281" actId="1076"/>
          <ac:picMkLst>
            <pc:docMk/>
            <pc:sldMk cId="3918848674" sldId="286"/>
            <ac:picMk id="36" creationId="{EFFECFDD-593F-5374-57E2-A2CE95661798}"/>
          </ac:picMkLst>
        </pc:picChg>
        <pc:picChg chg="add mod">
          <ac:chgData name="Oscar Aristo Damanik" userId="d6ed0f40-d7cb-4777-bbcf-a22f6e46634d" providerId="ADAL" clId="{D189DCFD-0557-4759-8DF5-4D4B375291C5}" dt="2023-08-10T08:19:36.646" v="280" actId="1076"/>
          <ac:picMkLst>
            <pc:docMk/>
            <pc:sldMk cId="3918848674" sldId="286"/>
            <ac:picMk id="38" creationId="{A63D047B-DAAD-305A-4810-1F4ECB6E60BC}"/>
          </ac:picMkLst>
        </pc:picChg>
      </pc:sldChg>
      <pc:sldChg chg="addSp delSp modSp new mod ord">
        <pc:chgData name="Oscar Aristo Damanik" userId="d6ed0f40-d7cb-4777-bbcf-a22f6e46634d" providerId="ADAL" clId="{D189DCFD-0557-4759-8DF5-4D4B375291C5}" dt="2023-08-10T08:11:12.531" v="111" actId="1076"/>
        <pc:sldMkLst>
          <pc:docMk/>
          <pc:sldMk cId="1686357099" sldId="287"/>
        </pc:sldMkLst>
        <pc:spChg chg="mod">
          <ac:chgData name="Oscar Aristo Damanik" userId="d6ed0f40-d7cb-4777-bbcf-a22f6e46634d" providerId="ADAL" clId="{D189DCFD-0557-4759-8DF5-4D4B375291C5}" dt="2023-08-10T08:11:01.758" v="109" actId="20577"/>
          <ac:spMkLst>
            <pc:docMk/>
            <pc:sldMk cId="1686357099" sldId="287"/>
            <ac:spMk id="2" creationId="{C75FC8BA-5075-26C0-07FF-42E5E2780BE9}"/>
          </ac:spMkLst>
        </pc:spChg>
        <pc:spChg chg="del">
          <ac:chgData name="Oscar Aristo Damanik" userId="d6ed0f40-d7cb-4777-bbcf-a22f6e46634d" providerId="ADAL" clId="{D189DCFD-0557-4759-8DF5-4D4B375291C5}" dt="2023-08-10T08:09:00.664" v="61" actId="478"/>
          <ac:spMkLst>
            <pc:docMk/>
            <pc:sldMk cId="1686357099" sldId="287"/>
            <ac:spMk id="3" creationId="{B603307F-BB47-76D2-5289-E92F0AE33CF9}"/>
          </ac:spMkLst>
        </pc:spChg>
        <pc:spChg chg="mod">
          <ac:chgData name="Oscar Aristo Damanik" userId="d6ed0f40-d7cb-4777-bbcf-a22f6e46634d" providerId="ADAL" clId="{D189DCFD-0557-4759-8DF5-4D4B375291C5}" dt="2023-08-10T08:08:57.821" v="60" actId="20577"/>
          <ac:spMkLst>
            <pc:docMk/>
            <pc:sldMk cId="1686357099" sldId="287"/>
            <ac:spMk id="4" creationId="{AAAD706E-8033-BF44-6E21-991CB8143012}"/>
          </ac:spMkLst>
        </pc:spChg>
        <pc:spChg chg="mod">
          <ac:chgData name="Oscar Aristo Damanik" userId="d6ed0f40-d7cb-4777-bbcf-a22f6e46634d" providerId="ADAL" clId="{D189DCFD-0557-4759-8DF5-4D4B375291C5}" dt="2023-08-10T08:09:00.680" v="62" actId="27636"/>
          <ac:spMkLst>
            <pc:docMk/>
            <pc:sldMk cId="1686357099" sldId="287"/>
            <ac:spMk id="5" creationId="{622DEBB6-3179-239A-5DEA-ABA39E9F67BC}"/>
          </ac:spMkLst>
        </pc:spChg>
        <pc:picChg chg="add mod">
          <ac:chgData name="Oscar Aristo Damanik" userId="d6ed0f40-d7cb-4777-bbcf-a22f6e46634d" providerId="ADAL" clId="{D189DCFD-0557-4759-8DF5-4D4B375291C5}" dt="2023-08-10T08:11:12.531" v="111" actId="1076"/>
          <ac:picMkLst>
            <pc:docMk/>
            <pc:sldMk cId="1686357099" sldId="287"/>
            <ac:picMk id="7" creationId="{7C1F1526-21AF-3C29-64C8-E8458571F5CF}"/>
          </ac:picMkLst>
        </pc:picChg>
        <pc:picChg chg="add mod">
          <ac:chgData name="Oscar Aristo Damanik" userId="d6ed0f40-d7cb-4777-bbcf-a22f6e46634d" providerId="ADAL" clId="{D189DCFD-0557-4759-8DF5-4D4B375291C5}" dt="2023-08-10T08:11:12.531" v="111" actId="1076"/>
          <ac:picMkLst>
            <pc:docMk/>
            <pc:sldMk cId="1686357099" sldId="287"/>
            <ac:picMk id="9" creationId="{6837B56F-B2D1-7162-BADC-3307736A2408}"/>
          </ac:picMkLst>
        </pc:picChg>
        <pc:picChg chg="add mod">
          <ac:chgData name="Oscar Aristo Damanik" userId="d6ed0f40-d7cb-4777-bbcf-a22f6e46634d" providerId="ADAL" clId="{D189DCFD-0557-4759-8DF5-4D4B375291C5}" dt="2023-08-10T08:11:12.531" v="111" actId="1076"/>
          <ac:picMkLst>
            <pc:docMk/>
            <pc:sldMk cId="1686357099" sldId="287"/>
            <ac:picMk id="11" creationId="{CAC2BB9E-3833-5C3F-BA10-A7ECB083763B}"/>
          </ac:picMkLst>
        </pc:picChg>
        <pc:picChg chg="add mod">
          <ac:chgData name="Oscar Aristo Damanik" userId="d6ed0f40-d7cb-4777-bbcf-a22f6e46634d" providerId="ADAL" clId="{D189DCFD-0557-4759-8DF5-4D4B375291C5}" dt="2023-08-10T08:11:12.531" v="111" actId="1076"/>
          <ac:picMkLst>
            <pc:docMk/>
            <pc:sldMk cId="1686357099" sldId="287"/>
            <ac:picMk id="13" creationId="{13F7FF4B-5A47-F429-199C-B529628AB108}"/>
          </ac:picMkLst>
        </pc:picChg>
        <pc:picChg chg="add mod">
          <ac:chgData name="Oscar Aristo Damanik" userId="d6ed0f40-d7cb-4777-bbcf-a22f6e46634d" providerId="ADAL" clId="{D189DCFD-0557-4759-8DF5-4D4B375291C5}" dt="2023-08-10T08:11:12.531" v="111" actId="1076"/>
          <ac:picMkLst>
            <pc:docMk/>
            <pc:sldMk cId="1686357099" sldId="287"/>
            <ac:picMk id="15" creationId="{174650DB-532B-4450-0BE7-614B9910AAE9}"/>
          </ac:picMkLst>
        </pc:picChg>
        <pc:picChg chg="add mod">
          <ac:chgData name="Oscar Aristo Damanik" userId="d6ed0f40-d7cb-4777-bbcf-a22f6e46634d" providerId="ADAL" clId="{D189DCFD-0557-4759-8DF5-4D4B375291C5}" dt="2023-08-10T08:11:12.531" v="111" actId="1076"/>
          <ac:picMkLst>
            <pc:docMk/>
            <pc:sldMk cId="1686357099" sldId="287"/>
            <ac:picMk id="17" creationId="{C86E38D8-EDA8-B332-85FB-EFD996C58088}"/>
          </ac:picMkLst>
        </pc:picChg>
        <pc:picChg chg="add mod">
          <ac:chgData name="Oscar Aristo Damanik" userId="d6ed0f40-d7cb-4777-bbcf-a22f6e46634d" providerId="ADAL" clId="{D189DCFD-0557-4759-8DF5-4D4B375291C5}" dt="2023-08-10T08:11:12.531" v="111" actId="1076"/>
          <ac:picMkLst>
            <pc:docMk/>
            <pc:sldMk cId="1686357099" sldId="287"/>
            <ac:picMk id="19" creationId="{76F2C651-A0C3-A657-2F3E-3B0C7C033436}"/>
          </ac:picMkLst>
        </pc:picChg>
        <pc:picChg chg="add mod">
          <ac:chgData name="Oscar Aristo Damanik" userId="d6ed0f40-d7cb-4777-bbcf-a22f6e46634d" providerId="ADAL" clId="{D189DCFD-0557-4759-8DF5-4D4B375291C5}" dt="2023-08-10T08:11:12.531" v="111" actId="1076"/>
          <ac:picMkLst>
            <pc:docMk/>
            <pc:sldMk cId="1686357099" sldId="287"/>
            <ac:picMk id="21" creationId="{B3C6001E-5423-3103-DE64-A44299BE786E}"/>
          </ac:picMkLst>
        </pc:picChg>
      </pc:sldChg>
      <pc:sldChg chg="addSp delSp modSp new mod">
        <pc:chgData name="Oscar Aristo Damanik" userId="d6ed0f40-d7cb-4777-bbcf-a22f6e46634d" providerId="ADAL" clId="{D189DCFD-0557-4759-8DF5-4D4B375291C5}" dt="2023-08-10T08:21:32.522" v="304" actId="20577"/>
        <pc:sldMkLst>
          <pc:docMk/>
          <pc:sldMk cId="517037164" sldId="288"/>
        </pc:sldMkLst>
        <pc:spChg chg="mod">
          <ac:chgData name="Oscar Aristo Damanik" userId="d6ed0f40-d7cb-4777-bbcf-a22f6e46634d" providerId="ADAL" clId="{D189DCFD-0557-4759-8DF5-4D4B375291C5}" dt="2023-08-10T08:21:32.522" v="304" actId="20577"/>
          <ac:spMkLst>
            <pc:docMk/>
            <pc:sldMk cId="517037164" sldId="288"/>
            <ac:spMk id="2" creationId="{878CC06C-8899-24A8-6B1E-187BF090DDD6}"/>
          </ac:spMkLst>
        </pc:spChg>
        <pc:spChg chg="del">
          <ac:chgData name="Oscar Aristo Damanik" userId="d6ed0f40-d7cb-4777-bbcf-a22f6e46634d" providerId="ADAL" clId="{D189DCFD-0557-4759-8DF5-4D4B375291C5}" dt="2023-08-10T08:20:33.177" v="290"/>
          <ac:spMkLst>
            <pc:docMk/>
            <pc:sldMk cId="517037164" sldId="288"/>
            <ac:spMk id="3" creationId="{0CC1D84A-05F9-C78F-6911-5DE4DFCE4C9C}"/>
          </ac:spMkLst>
        </pc:spChg>
        <pc:spChg chg="mod">
          <ac:chgData name="Oscar Aristo Damanik" userId="d6ed0f40-d7cb-4777-bbcf-a22f6e46634d" providerId="ADAL" clId="{D189DCFD-0557-4759-8DF5-4D4B375291C5}" dt="2023-08-10T08:14:35.190" v="256" actId="20577"/>
          <ac:spMkLst>
            <pc:docMk/>
            <pc:sldMk cId="517037164" sldId="288"/>
            <ac:spMk id="4" creationId="{50DD0D1A-1C3E-9DE4-6EA5-0C0021EF4665}"/>
          </ac:spMkLst>
        </pc:spChg>
        <pc:spChg chg="mod">
          <ac:chgData name="Oscar Aristo Damanik" userId="d6ed0f40-d7cb-4777-bbcf-a22f6e46634d" providerId="ADAL" clId="{D189DCFD-0557-4759-8DF5-4D4B375291C5}" dt="2023-08-10T08:16:28.870" v="258" actId="27636"/>
          <ac:spMkLst>
            <pc:docMk/>
            <pc:sldMk cId="517037164" sldId="288"/>
            <ac:spMk id="5" creationId="{99200ABD-3483-B68A-85EB-48285D9EB2E3}"/>
          </ac:spMkLst>
        </pc:spChg>
        <pc:picChg chg="add mod">
          <ac:chgData name="Oscar Aristo Damanik" userId="d6ed0f40-d7cb-4777-bbcf-a22f6e46634d" providerId="ADAL" clId="{D189DCFD-0557-4759-8DF5-4D4B375291C5}" dt="2023-08-10T08:21:27.817" v="302" actId="1076"/>
          <ac:picMkLst>
            <pc:docMk/>
            <pc:sldMk cId="517037164" sldId="288"/>
            <ac:picMk id="7" creationId="{1B560454-1158-A841-9B47-FA5A15E1BECD}"/>
          </ac:picMkLst>
        </pc:picChg>
        <pc:picChg chg="add mod">
          <ac:chgData name="Oscar Aristo Damanik" userId="d6ed0f40-d7cb-4777-bbcf-a22f6e46634d" providerId="ADAL" clId="{D189DCFD-0557-4759-8DF5-4D4B375291C5}" dt="2023-08-10T08:21:25.226" v="301" actId="1076"/>
          <ac:picMkLst>
            <pc:docMk/>
            <pc:sldMk cId="517037164" sldId="288"/>
            <ac:picMk id="9" creationId="{679B36E3-D6BD-94FE-D4E0-F6AE244F45CC}"/>
          </ac:picMkLst>
        </pc:picChg>
        <pc:picChg chg="add mod">
          <ac:chgData name="Oscar Aristo Damanik" userId="d6ed0f40-d7cb-4777-bbcf-a22f6e46634d" providerId="ADAL" clId="{D189DCFD-0557-4759-8DF5-4D4B375291C5}" dt="2023-08-10T08:21:18.416" v="298" actId="1076"/>
          <ac:picMkLst>
            <pc:docMk/>
            <pc:sldMk cId="517037164" sldId="288"/>
            <ac:picMk id="11" creationId="{5CFC59DB-6BEA-69F3-5C95-CA31835E40CF}"/>
          </ac:picMkLst>
        </pc:picChg>
        <pc:picChg chg="add mod">
          <ac:chgData name="Oscar Aristo Damanik" userId="d6ed0f40-d7cb-4777-bbcf-a22f6e46634d" providerId="ADAL" clId="{D189DCFD-0557-4759-8DF5-4D4B375291C5}" dt="2023-08-10T08:21:15.791" v="297" actId="1076"/>
          <ac:picMkLst>
            <pc:docMk/>
            <pc:sldMk cId="517037164" sldId="288"/>
            <ac:picMk id="13" creationId="{4B7A841B-4245-E7F5-C03C-7DFFA2121927}"/>
          </ac:picMkLst>
        </pc:picChg>
        <pc:picChg chg="add mod">
          <ac:chgData name="Oscar Aristo Damanik" userId="d6ed0f40-d7cb-4777-bbcf-a22f6e46634d" providerId="ADAL" clId="{D189DCFD-0557-4759-8DF5-4D4B375291C5}" dt="2023-08-10T08:21:12.630" v="296" actId="1076"/>
          <ac:picMkLst>
            <pc:docMk/>
            <pc:sldMk cId="517037164" sldId="288"/>
            <ac:picMk id="15" creationId="{B82F3952-A2B8-6F9D-F9A7-6F50D2AE120D}"/>
          </ac:picMkLst>
        </pc:picChg>
        <pc:picChg chg="add mod">
          <ac:chgData name="Oscar Aristo Damanik" userId="d6ed0f40-d7cb-4777-bbcf-a22f6e46634d" providerId="ADAL" clId="{D189DCFD-0557-4759-8DF5-4D4B375291C5}" dt="2023-08-10T08:21:07.641" v="295" actId="1076"/>
          <ac:picMkLst>
            <pc:docMk/>
            <pc:sldMk cId="517037164" sldId="288"/>
            <ac:picMk id="17" creationId="{F73B0AAA-07F1-A2F6-850A-893C4D9E2CDA}"/>
          </ac:picMkLst>
        </pc:picChg>
        <pc:picChg chg="add mod">
          <ac:chgData name="Oscar Aristo Damanik" userId="d6ed0f40-d7cb-4777-bbcf-a22f6e46634d" providerId="ADAL" clId="{D189DCFD-0557-4759-8DF5-4D4B375291C5}" dt="2023-08-10T08:21:04.484" v="294" actId="1076"/>
          <ac:picMkLst>
            <pc:docMk/>
            <pc:sldMk cId="517037164" sldId="288"/>
            <ac:picMk id="19" creationId="{23249106-E905-44B6-ABA0-DC1389D7EDF1}"/>
          </ac:picMkLst>
        </pc:picChg>
        <pc:picChg chg="add mod">
          <ac:chgData name="Oscar Aristo Damanik" userId="d6ed0f40-d7cb-4777-bbcf-a22f6e46634d" providerId="ADAL" clId="{D189DCFD-0557-4759-8DF5-4D4B375291C5}" dt="2023-08-10T08:21:04.484" v="294" actId="1076"/>
          <ac:picMkLst>
            <pc:docMk/>
            <pc:sldMk cId="517037164" sldId="288"/>
            <ac:picMk id="21" creationId="{5736FB68-CA24-E75A-9949-488849668883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72EED7-D576-4785-976C-4B4883FAF754}" type="datetimeFigureOut">
              <a:rPr lang="nl-BE" smtClean="0"/>
              <a:t>10/08/2023</a:t>
            </a:fld>
            <a:endParaRPr lang="nl-B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5707C4-7D3E-4408-967D-95B6000AB306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569348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5707C4-7D3E-4408-967D-95B6000AB306}" type="slidenum">
              <a:rPr lang="nl-BE" smtClean="0"/>
              <a:t>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98216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g"/><Relationship Id="rId7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jpg"/><Relationship Id="rId9" Type="http://schemas.openxmlformats.org/officeDocument/2006/relationships/image" Target="../media/image8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g"/><Relationship Id="rId7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jpg"/><Relationship Id="rId9" Type="http://schemas.openxmlformats.org/officeDocument/2006/relationships/image" Target="../media/image8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0.jpeg"/><Relationship Id="rId5" Type="http://schemas.openxmlformats.org/officeDocument/2006/relationships/image" Target="../media/image2.jpg"/><Relationship Id="rId4" Type="http://schemas.openxmlformats.org/officeDocument/2006/relationships/image" Target="../media/image13.jp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0.jpe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0.jpe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0.jpe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0.jpe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png"/><Relationship Id="rId4" Type="http://schemas.openxmlformats.org/officeDocument/2006/relationships/image" Target="../media/image10.jpeg"/></Relationships>
</file>

<file path=ppt/slideLayouts/_rels/slideLayout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jpg"/><Relationship Id="rId7" Type="http://schemas.openxmlformats.org/officeDocument/2006/relationships/image" Target="../media/image2.jp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9.svg"/><Relationship Id="rId4" Type="http://schemas.openxmlformats.org/officeDocument/2006/relationships/image" Target="../media/image4.png"/><Relationship Id="rId9" Type="http://schemas.openxmlformats.org/officeDocument/2006/relationships/image" Target="../media/image8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654"/>
          <a:stretch/>
        </p:blipFill>
        <p:spPr>
          <a:xfrm>
            <a:off x="0" y="2446912"/>
            <a:ext cx="12192000" cy="387317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849035"/>
            <a:ext cx="10363200" cy="1470025"/>
          </a:xfrm>
          <a:effectLst>
            <a:outerShdw sx="1000" sy="1000" algn="ctr" rotWithShape="0">
              <a:srgbClr val="000000">
                <a:alpha val="90000"/>
              </a:srgbClr>
            </a:outerShdw>
          </a:effectLst>
        </p:spPr>
        <p:txBody>
          <a:bodyPr anchor="t"/>
          <a:lstStyle>
            <a:lvl1pPr algn="ctr">
              <a:defRPr sz="4000" b="0">
                <a:solidFill>
                  <a:schemeClr val="bg1">
                    <a:alpha val="90000"/>
                  </a:schemeClr>
                </a:solidFill>
                <a:effectLst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4520490"/>
            <a:ext cx="10363200" cy="1752600"/>
          </a:xfrm>
        </p:spPr>
        <p:txBody>
          <a:bodyPr/>
          <a:lstStyle>
            <a:lvl1pPr marL="0" indent="0" algn="ctr">
              <a:buNone/>
              <a:defRPr sz="2800">
                <a:solidFill>
                  <a:schemeClr val="bg1">
                    <a:alpha val="9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8416" y="964149"/>
            <a:ext cx="2708646" cy="1099849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DF965A4B-9DE2-614D-B45E-3EABDAF85371}"/>
              </a:ext>
            </a:extLst>
          </p:cNvPr>
          <p:cNvGrpSpPr/>
          <p:nvPr/>
        </p:nvGrpSpPr>
        <p:grpSpPr>
          <a:xfrm>
            <a:off x="3584937" y="6425900"/>
            <a:ext cx="5022125" cy="434496"/>
            <a:chOff x="3040207" y="6423504"/>
            <a:chExt cx="5022125" cy="434496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40207" y="6439818"/>
              <a:ext cx="818722" cy="296268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94225" y="6423504"/>
              <a:ext cx="913418" cy="272955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34919" y="6463497"/>
              <a:ext cx="1027413" cy="244622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95727011-4B1D-4542-84E2-03C98126C3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12225" t="21592" r="11796" b="5316"/>
            <a:stretch/>
          </p:blipFill>
          <p:spPr>
            <a:xfrm>
              <a:off x="4194477" y="6439818"/>
              <a:ext cx="1159209" cy="418182"/>
            </a:xfrm>
            <a:prstGeom prst="rect">
              <a:avLst/>
            </a:prstGeom>
          </p:spPr>
        </p:pic>
      </p:grp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C979F8F3-0235-4755-99BE-ACB674D32CBD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7823" y="964150"/>
            <a:ext cx="2708647" cy="1099849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9682A7FC-D9A0-4464-BCD5-7BCC60359179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646269" y="354690"/>
            <a:ext cx="1444131" cy="1867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5263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4CBEF6-120C-4480-96B2-4101474934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54C44DC-98C2-4F3E-9B2D-BE8B7062B4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B19CD4-001F-494E-A97D-79BF15DB7E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364708-5F4A-4428-B44A-8BBCA46F78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4E64E7-28BD-4227-B710-A983C0E0D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A86984-4A35-4AB3-9E71-A72B71674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B7CC1-83D7-4DB1-884E-45E12CB6668A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508837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0C18A-EF95-489E-B0FB-A0B8F6E97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589A05-4FE3-4E9B-AEAD-708B7A86CC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CA0C6F-845A-49A6-9A38-18C2F1764C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D7E033-88F0-4D52-BA02-B517AC53D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39C597-E496-4CC4-943E-B59EE60FA0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B7CC1-83D7-4DB1-884E-45E12CB6668A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427526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91C02C3-296B-480B-94D6-D140384461C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FA00F5E-2E2A-4A2E-AC55-3207D23C75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81D6C5-9AB2-46A6-9980-4A7EA248D7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E65129-6C34-4E46-855A-AADC88AFEB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AE64C-DA63-4243-B99C-F3DBA6CC5F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B7CC1-83D7-4DB1-884E-45E12CB6668A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756686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654"/>
          <a:stretch/>
        </p:blipFill>
        <p:spPr>
          <a:xfrm>
            <a:off x="0" y="2446912"/>
            <a:ext cx="12192000" cy="387317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849035"/>
            <a:ext cx="10363200" cy="1470025"/>
          </a:xfrm>
          <a:effectLst>
            <a:outerShdw sx="1000" sy="1000" algn="ctr" rotWithShape="0">
              <a:srgbClr val="000000">
                <a:alpha val="90000"/>
              </a:srgbClr>
            </a:outerShdw>
          </a:effectLst>
        </p:spPr>
        <p:txBody>
          <a:bodyPr anchor="t"/>
          <a:lstStyle>
            <a:lvl1pPr algn="ctr">
              <a:defRPr sz="4000" b="0">
                <a:solidFill>
                  <a:schemeClr val="bg1">
                    <a:alpha val="90000"/>
                  </a:schemeClr>
                </a:solidFill>
                <a:effectLst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4520490"/>
            <a:ext cx="10363200" cy="1752600"/>
          </a:xfrm>
        </p:spPr>
        <p:txBody>
          <a:bodyPr/>
          <a:lstStyle>
            <a:lvl1pPr marL="0" indent="0" algn="ctr">
              <a:buNone/>
              <a:defRPr sz="2800">
                <a:solidFill>
                  <a:schemeClr val="bg1">
                    <a:alpha val="9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8416" y="964149"/>
            <a:ext cx="2708646" cy="1099849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DF965A4B-9DE2-614D-B45E-3EABDAF85371}"/>
              </a:ext>
            </a:extLst>
          </p:cNvPr>
          <p:cNvGrpSpPr/>
          <p:nvPr/>
        </p:nvGrpSpPr>
        <p:grpSpPr>
          <a:xfrm>
            <a:off x="3584937" y="6425900"/>
            <a:ext cx="5022125" cy="434496"/>
            <a:chOff x="3040207" y="6423504"/>
            <a:chExt cx="5022125" cy="434496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40207" y="6439818"/>
              <a:ext cx="818722" cy="296268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94225" y="6423504"/>
              <a:ext cx="913418" cy="272955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34919" y="6463497"/>
              <a:ext cx="1027413" cy="244622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95727011-4B1D-4542-84E2-03C98126C3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12225" t="21592" r="11796" b="5316"/>
            <a:stretch/>
          </p:blipFill>
          <p:spPr>
            <a:xfrm>
              <a:off x="4194477" y="6439818"/>
              <a:ext cx="1159209" cy="418182"/>
            </a:xfrm>
            <a:prstGeom prst="rect">
              <a:avLst/>
            </a:prstGeom>
          </p:spPr>
        </p:pic>
      </p:grp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C979F8F3-0235-4755-99BE-ACB674D32CBD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7823" y="964150"/>
            <a:ext cx="2708647" cy="1099849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9682A7FC-D9A0-4464-BCD5-7BCC60359179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646269" y="354690"/>
            <a:ext cx="1444131" cy="1867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6177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46063"/>
            <a:ext cx="10972800" cy="768577"/>
          </a:xfrm>
        </p:spPr>
        <p:txBody>
          <a:bodyPr>
            <a:normAutofit/>
          </a:bodyPr>
          <a:lstStyle>
            <a:lvl1pPr algn="l">
              <a:defRPr sz="3600">
                <a:solidFill>
                  <a:srgbClr val="68A52C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idx="1"/>
          </p:nvPr>
        </p:nvSpPr>
        <p:spPr bwMode="auto">
          <a:xfrm>
            <a:off x="609600" y="1613598"/>
            <a:ext cx="10972800" cy="48760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altLang="en-US"/>
              <a:t>Click to edit Master text styles</a:t>
            </a:r>
          </a:p>
          <a:p>
            <a:pPr lvl="1"/>
            <a:r>
              <a:rPr lang="en-GB" altLang="en-US"/>
              <a:t>Second level</a:t>
            </a:r>
          </a:p>
          <a:p>
            <a:pPr lvl="2"/>
            <a:r>
              <a:rPr lang="en-GB" altLang="en-US"/>
              <a:t>Third level</a:t>
            </a:r>
          </a:p>
          <a:p>
            <a:pPr lvl="3"/>
            <a:r>
              <a:rPr lang="en-GB" altLang="en-US"/>
              <a:t>Fourth level</a:t>
            </a:r>
          </a:p>
          <a:p>
            <a:pPr lvl="4"/>
            <a:r>
              <a:rPr lang="en-GB" altLang="en-US"/>
              <a:t>Fifth level</a:t>
            </a:r>
            <a:endParaRPr lang="en-US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317" y="5963508"/>
            <a:ext cx="1185332" cy="546946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0" hasCustomPrompt="1"/>
          </p:nvPr>
        </p:nvSpPr>
        <p:spPr>
          <a:xfrm>
            <a:off x="609600" y="1014412"/>
            <a:ext cx="10972800" cy="579437"/>
          </a:xfrm>
        </p:spPr>
        <p:txBody>
          <a:bodyPr/>
          <a:lstStyle>
            <a:lvl1pPr marL="0" indent="0">
              <a:buNone/>
              <a:defRPr sz="3200">
                <a:solidFill>
                  <a:schemeClr val="accent4"/>
                </a:solidFill>
              </a:defRPr>
            </a:lvl1pPr>
            <a:lvl2pPr>
              <a:defRPr>
                <a:solidFill>
                  <a:schemeClr val="accent4"/>
                </a:solidFill>
              </a:defRPr>
            </a:lvl2pPr>
            <a:lvl3pPr>
              <a:defRPr>
                <a:solidFill>
                  <a:schemeClr val="accent4"/>
                </a:solidFill>
              </a:defRPr>
            </a:lvl3pPr>
            <a:lvl4pPr>
              <a:defRPr>
                <a:solidFill>
                  <a:schemeClr val="accent4"/>
                </a:solidFill>
              </a:defRPr>
            </a:lvl4pPr>
            <a:lvl5pPr>
              <a:defRPr>
                <a:solidFill>
                  <a:schemeClr val="accent4"/>
                </a:solidFill>
              </a:defRPr>
            </a:lvl5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7" name="Picture 6" descr="gras.jpg">
            <a:extLst>
              <a:ext uri="{FF2B5EF4-FFF2-40B4-BE49-F238E27FC236}">
                <a16:creationId xmlns:a16="http://schemas.microsoft.com/office/drawing/2014/main" id="{2FB9366E-31C7-6444-BBC1-80C72DEB50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8900" y="6619099"/>
            <a:ext cx="12365567" cy="298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DC0A9BBB-0886-A748-9884-F77EA0D0626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2533" y="6619098"/>
            <a:ext cx="3375025" cy="298997"/>
          </a:xfrm>
        </p:spPr>
        <p:txBody>
          <a:bodyPr/>
          <a:lstStyle>
            <a:lvl1pPr marL="0" indent="0">
              <a:buNone/>
              <a:defRPr sz="14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Status: confidential,…</a:t>
            </a:r>
            <a:endParaRPr lang="en-GB" dirty="0"/>
          </a:p>
        </p:txBody>
      </p:sp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19C44D73-CA2F-4E97-8249-E5E16C27D32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4932" y="5963507"/>
            <a:ext cx="1370665" cy="54593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E3242E6-B4ED-4520-8997-276B011B07B3}"/>
              </a:ext>
            </a:extLst>
          </p:cNvPr>
          <p:cNvSpPr txBox="1"/>
          <p:nvPr userDrawn="1"/>
        </p:nvSpPr>
        <p:spPr>
          <a:xfrm>
            <a:off x="11013141" y="6268531"/>
            <a:ext cx="569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EBB257-69D0-4076-A174-56FD6B44C332}" type="slidenum">
              <a:rPr kumimoji="0" lang="en-GB" sz="1800" b="0" i="0" u="none" strike="noStrike" kern="1200" cap="none" spc="0" normalizeH="0" baseline="0" noProof="0" smtClean="0">
                <a:ln>
                  <a:noFill/>
                </a:ln>
                <a:solidFill>
                  <a:srgbClr val="50515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‹#›</a:t>
            </a:fld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50515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74954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46063"/>
            <a:ext cx="10972800" cy="768577"/>
          </a:xfrm>
        </p:spPr>
        <p:txBody>
          <a:bodyPr>
            <a:normAutofit/>
          </a:bodyPr>
          <a:lstStyle>
            <a:lvl1pPr algn="l">
              <a:defRPr sz="3600">
                <a:solidFill>
                  <a:srgbClr val="68A52C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idx="1"/>
          </p:nvPr>
        </p:nvSpPr>
        <p:spPr bwMode="auto">
          <a:xfrm>
            <a:off x="609600" y="1622030"/>
            <a:ext cx="10972800" cy="48760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altLang="en-US"/>
              <a:t>Click to edit Master text styles</a:t>
            </a:r>
          </a:p>
          <a:p>
            <a:pPr lvl="1"/>
            <a:r>
              <a:rPr lang="en-GB" altLang="en-US"/>
              <a:t>Second level</a:t>
            </a:r>
          </a:p>
          <a:p>
            <a:pPr lvl="2"/>
            <a:r>
              <a:rPr lang="en-GB" altLang="en-US"/>
              <a:t>Third level</a:t>
            </a:r>
          </a:p>
          <a:p>
            <a:pPr lvl="3"/>
            <a:r>
              <a:rPr lang="en-GB" altLang="en-US"/>
              <a:t>Fourth level</a:t>
            </a:r>
          </a:p>
          <a:p>
            <a:pPr lvl="4"/>
            <a:r>
              <a:rPr lang="en-GB" altLang="en-US"/>
              <a:t>Fifth level</a:t>
            </a:r>
            <a:endParaRPr lang="en-US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1" y="5865552"/>
            <a:ext cx="1397620" cy="644902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quarter" idx="10" hasCustomPrompt="1"/>
          </p:nvPr>
        </p:nvSpPr>
        <p:spPr>
          <a:xfrm>
            <a:off x="609600" y="1014412"/>
            <a:ext cx="10972800" cy="579437"/>
          </a:xfrm>
        </p:spPr>
        <p:txBody>
          <a:bodyPr/>
          <a:lstStyle>
            <a:lvl1pPr marL="0" indent="0">
              <a:buNone/>
              <a:defRPr sz="3200">
                <a:solidFill>
                  <a:schemeClr val="accent4"/>
                </a:solidFill>
              </a:defRPr>
            </a:lvl1pPr>
            <a:lvl2pPr>
              <a:defRPr>
                <a:solidFill>
                  <a:schemeClr val="accent4"/>
                </a:solidFill>
              </a:defRPr>
            </a:lvl2pPr>
            <a:lvl3pPr>
              <a:defRPr>
                <a:solidFill>
                  <a:schemeClr val="accent4"/>
                </a:solidFill>
              </a:defRPr>
            </a:lvl3pPr>
            <a:lvl4pPr>
              <a:defRPr>
                <a:solidFill>
                  <a:schemeClr val="accent4"/>
                </a:solidFill>
              </a:defRPr>
            </a:lvl4pPr>
            <a:lvl5pPr>
              <a:defRPr>
                <a:solidFill>
                  <a:schemeClr val="accent4"/>
                </a:solidFill>
              </a:defRPr>
            </a:lvl5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7" name="Picture 6" descr="gras.jpg">
            <a:extLst>
              <a:ext uri="{FF2B5EF4-FFF2-40B4-BE49-F238E27FC236}">
                <a16:creationId xmlns:a16="http://schemas.microsoft.com/office/drawing/2014/main" id="{2FB9366E-31C7-6444-BBC1-80C72DEB50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8900" y="6694259"/>
            <a:ext cx="12365567" cy="223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DC0A9BBB-0886-A748-9884-F77EA0D0626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82032" y="6277311"/>
            <a:ext cx="3375025" cy="298997"/>
          </a:xfrm>
        </p:spPr>
        <p:txBody>
          <a:bodyPr/>
          <a:lstStyle>
            <a:lvl1pPr marL="0" indent="0">
              <a:buNone/>
              <a:defRPr sz="1400"/>
            </a:lvl1pPr>
          </a:lstStyle>
          <a:p>
            <a:pPr lvl="0"/>
            <a:r>
              <a:rPr lang="en-US" dirty="0"/>
              <a:t>Status: confidential,…</a:t>
            </a:r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38F1E5-05BD-0F4F-9F50-C1E10FD78401}"/>
              </a:ext>
            </a:extLst>
          </p:cNvPr>
          <p:cNvSpPr txBox="1"/>
          <p:nvPr/>
        </p:nvSpPr>
        <p:spPr>
          <a:xfrm>
            <a:off x="11013141" y="6268531"/>
            <a:ext cx="5692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7B2A1A-6CE5-9F44-B8B3-017C85D1FF2F}" type="slidenum">
              <a:rPr kumimoji="0" lang="en-GB" sz="1400" b="0" i="0" u="none" strike="noStrike" kern="1200" cap="none" spc="0" normalizeH="0" baseline="0" noProof="0" smtClean="0">
                <a:ln>
                  <a:noFill/>
                </a:ln>
                <a:solidFill>
                  <a:srgbClr val="50515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50515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0511783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46063"/>
            <a:ext cx="10972800" cy="768577"/>
          </a:xfrm>
        </p:spPr>
        <p:txBody>
          <a:bodyPr>
            <a:normAutofit/>
          </a:bodyPr>
          <a:lstStyle>
            <a:lvl1pPr algn="l">
              <a:defRPr sz="3600">
                <a:solidFill>
                  <a:srgbClr val="68A52C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idx="1"/>
          </p:nvPr>
        </p:nvSpPr>
        <p:spPr bwMode="auto">
          <a:xfrm>
            <a:off x="609600" y="1092820"/>
            <a:ext cx="10972800" cy="54053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altLang="en-US"/>
              <a:t>Click to edit Master text styles</a:t>
            </a:r>
          </a:p>
          <a:p>
            <a:pPr lvl="1"/>
            <a:r>
              <a:rPr lang="en-GB" altLang="en-US"/>
              <a:t>Second level</a:t>
            </a:r>
          </a:p>
          <a:p>
            <a:pPr lvl="2"/>
            <a:r>
              <a:rPr lang="en-GB" altLang="en-US"/>
              <a:t>Third level</a:t>
            </a:r>
          </a:p>
          <a:p>
            <a:pPr lvl="3"/>
            <a:r>
              <a:rPr lang="en-GB" altLang="en-US"/>
              <a:t>Fourth level</a:t>
            </a:r>
          </a:p>
          <a:p>
            <a:pPr lvl="4"/>
            <a:r>
              <a:rPr lang="en-GB" altLang="en-US"/>
              <a:t>Fifth level</a:t>
            </a:r>
            <a:endParaRPr lang="en-US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1" y="5865552"/>
            <a:ext cx="1397620" cy="644902"/>
          </a:xfrm>
          <a:prstGeom prst="rect">
            <a:avLst/>
          </a:prstGeom>
        </p:spPr>
      </p:pic>
      <p:pic>
        <p:nvPicPr>
          <p:cNvPr id="7" name="Picture 6" descr="gras.jpg">
            <a:extLst>
              <a:ext uri="{FF2B5EF4-FFF2-40B4-BE49-F238E27FC236}">
                <a16:creationId xmlns:a16="http://schemas.microsoft.com/office/drawing/2014/main" id="{2FB9366E-31C7-6444-BBC1-80C72DEB50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8900" y="6694259"/>
            <a:ext cx="12365567" cy="223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52E026-EC99-204B-B4FD-F33806534DD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2032" y="6277311"/>
            <a:ext cx="3375025" cy="298997"/>
          </a:xfrm>
        </p:spPr>
        <p:txBody>
          <a:bodyPr/>
          <a:lstStyle>
            <a:lvl1pPr marL="0" indent="0">
              <a:buNone/>
              <a:defRPr sz="1400"/>
            </a:lvl1pPr>
          </a:lstStyle>
          <a:p>
            <a:pPr lvl="0"/>
            <a:r>
              <a:rPr lang="en-US" dirty="0"/>
              <a:t>Status: confidential,…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9758737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46063"/>
            <a:ext cx="10972800" cy="768577"/>
          </a:xfrm>
        </p:spPr>
        <p:txBody>
          <a:bodyPr>
            <a:normAutofit/>
          </a:bodyPr>
          <a:lstStyle>
            <a:lvl1pPr algn="l">
              <a:defRPr sz="3600">
                <a:solidFill>
                  <a:srgbClr val="68A52C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idx="1"/>
          </p:nvPr>
        </p:nvSpPr>
        <p:spPr bwMode="auto">
          <a:xfrm>
            <a:off x="609600" y="1092820"/>
            <a:ext cx="10972800" cy="54053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altLang="en-US"/>
              <a:t>Click to edit Master text styles</a:t>
            </a:r>
          </a:p>
          <a:p>
            <a:pPr lvl="1"/>
            <a:r>
              <a:rPr lang="en-GB" altLang="en-US"/>
              <a:t>Second level</a:t>
            </a:r>
          </a:p>
          <a:p>
            <a:pPr lvl="2"/>
            <a:r>
              <a:rPr lang="en-GB" altLang="en-US"/>
              <a:t>Third level</a:t>
            </a:r>
          </a:p>
          <a:p>
            <a:pPr lvl="3"/>
            <a:r>
              <a:rPr lang="en-GB" altLang="en-US"/>
              <a:t>Fourth level</a:t>
            </a:r>
          </a:p>
          <a:p>
            <a:pPr lvl="4"/>
            <a:r>
              <a:rPr lang="en-GB" altLang="en-US"/>
              <a:t>Fifth level</a:t>
            </a:r>
            <a:endParaRPr lang="en-US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1" y="5865552"/>
            <a:ext cx="1397620" cy="644902"/>
          </a:xfrm>
          <a:prstGeom prst="rect">
            <a:avLst/>
          </a:prstGeom>
        </p:spPr>
      </p:pic>
      <p:pic>
        <p:nvPicPr>
          <p:cNvPr id="7" name="Picture 6" descr="gras.jpg">
            <a:extLst>
              <a:ext uri="{FF2B5EF4-FFF2-40B4-BE49-F238E27FC236}">
                <a16:creationId xmlns:a16="http://schemas.microsoft.com/office/drawing/2014/main" id="{2FB9366E-31C7-6444-BBC1-80C72DEB50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8900" y="6694259"/>
            <a:ext cx="12365567" cy="223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52E026-EC99-204B-B4FD-F33806534DD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82032" y="6277311"/>
            <a:ext cx="3375025" cy="298997"/>
          </a:xfrm>
        </p:spPr>
        <p:txBody>
          <a:bodyPr/>
          <a:lstStyle>
            <a:lvl1pPr marL="0" indent="0">
              <a:buNone/>
              <a:defRPr sz="1400"/>
            </a:lvl1pPr>
          </a:lstStyle>
          <a:p>
            <a:pPr lvl="0"/>
            <a:r>
              <a:rPr lang="en-US" dirty="0"/>
              <a:t>Status: confidential,…</a:t>
            </a:r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989715-56F0-E140-8B32-8B3109253BEC}"/>
              </a:ext>
            </a:extLst>
          </p:cNvPr>
          <p:cNvSpPr txBox="1"/>
          <p:nvPr/>
        </p:nvSpPr>
        <p:spPr>
          <a:xfrm>
            <a:off x="11026589" y="6277311"/>
            <a:ext cx="5692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7B2A1A-6CE5-9F44-B8B3-017C85D1FF2F}" type="slidenum">
              <a:rPr kumimoji="0" lang="en-GB" sz="1400" b="0" i="0" u="none" strike="noStrike" kern="1200" cap="none" spc="0" normalizeH="0" baseline="0" noProof="0" smtClean="0">
                <a:ln>
                  <a:noFill/>
                </a:ln>
                <a:solidFill>
                  <a:srgbClr val="50515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50515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3899254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609600" y="1636714"/>
            <a:ext cx="5293489" cy="48069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6288911" y="1636714"/>
            <a:ext cx="5293489" cy="48069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1" y="5865552"/>
            <a:ext cx="1397620" cy="644902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09600" y="246063"/>
            <a:ext cx="10972800" cy="768577"/>
          </a:xfrm>
        </p:spPr>
        <p:txBody>
          <a:bodyPr>
            <a:normAutofit/>
          </a:bodyPr>
          <a:lstStyle>
            <a:lvl1pPr algn="l">
              <a:defRPr sz="3600">
                <a:solidFill>
                  <a:srgbClr val="68A52C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2" hasCustomPrompt="1"/>
          </p:nvPr>
        </p:nvSpPr>
        <p:spPr>
          <a:xfrm>
            <a:off x="609600" y="1014412"/>
            <a:ext cx="10972800" cy="579437"/>
          </a:xfrm>
        </p:spPr>
        <p:txBody>
          <a:bodyPr/>
          <a:lstStyle>
            <a:lvl1pPr marL="0" indent="0">
              <a:buNone/>
              <a:defRPr sz="3200">
                <a:solidFill>
                  <a:schemeClr val="accent4"/>
                </a:solidFill>
              </a:defRPr>
            </a:lvl1pPr>
            <a:lvl2pPr>
              <a:defRPr>
                <a:solidFill>
                  <a:schemeClr val="accent4"/>
                </a:solidFill>
              </a:defRPr>
            </a:lvl2pPr>
            <a:lvl3pPr>
              <a:defRPr>
                <a:solidFill>
                  <a:schemeClr val="accent4"/>
                </a:solidFill>
              </a:defRPr>
            </a:lvl3pPr>
            <a:lvl4pPr>
              <a:defRPr>
                <a:solidFill>
                  <a:schemeClr val="accent4"/>
                </a:solidFill>
              </a:defRPr>
            </a:lvl4pPr>
            <a:lvl5pPr>
              <a:defRPr>
                <a:solidFill>
                  <a:schemeClr val="accent4"/>
                </a:solidFill>
              </a:defRPr>
            </a:lvl5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11" name="Picture 10" descr="gras.jpg">
            <a:extLst>
              <a:ext uri="{FF2B5EF4-FFF2-40B4-BE49-F238E27FC236}">
                <a16:creationId xmlns:a16="http://schemas.microsoft.com/office/drawing/2014/main" id="{8A589BE6-ACA1-2946-A57B-EE2DE136B5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8900" y="6694259"/>
            <a:ext cx="12365567" cy="223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BAFAD8B7-CF18-EF4E-9AA1-4AAB6F6D1FB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182032" y="6277311"/>
            <a:ext cx="3375025" cy="298997"/>
          </a:xfrm>
        </p:spPr>
        <p:txBody>
          <a:bodyPr/>
          <a:lstStyle>
            <a:lvl1pPr marL="0" indent="0">
              <a:buNone/>
              <a:defRPr sz="1400"/>
            </a:lvl1pPr>
          </a:lstStyle>
          <a:p>
            <a:pPr lvl="0"/>
            <a:r>
              <a:rPr lang="en-US" dirty="0"/>
              <a:t>Status: confidential,…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9655079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7742711" y="-180849"/>
            <a:ext cx="3823855" cy="594506"/>
          </a:xfrm>
          <a:prstGeom prst="roundRect">
            <a:avLst/>
          </a:prstGeom>
          <a:noFill/>
          <a:ln>
            <a:solidFill>
              <a:srgbClr val="74B63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3744" y="79378"/>
            <a:ext cx="640593" cy="26717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9291" y="84026"/>
            <a:ext cx="1559770" cy="25788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5254" y="84026"/>
            <a:ext cx="1017956" cy="257882"/>
          </a:xfrm>
          <a:prstGeom prst="rect">
            <a:avLst/>
          </a:prstGeom>
        </p:spPr>
      </p:pic>
      <p:sp>
        <p:nvSpPr>
          <p:cNvPr id="11" name="Text Placeholder 2"/>
          <p:cNvSpPr>
            <a:spLocks noGrp="1"/>
          </p:cNvSpPr>
          <p:nvPr>
            <p:ph idx="1"/>
          </p:nvPr>
        </p:nvSpPr>
        <p:spPr bwMode="auto">
          <a:xfrm>
            <a:off x="609600" y="1629683"/>
            <a:ext cx="10972800" cy="48760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 altLang="en-US"/>
              <a:t>Click to edit Master text styles</a:t>
            </a:r>
          </a:p>
          <a:p>
            <a:pPr lvl="1"/>
            <a:r>
              <a:rPr lang="en-GB" altLang="en-US"/>
              <a:t>Second level</a:t>
            </a:r>
          </a:p>
          <a:p>
            <a:pPr lvl="2"/>
            <a:r>
              <a:rPr lang="en-GB" altLang="en-US"/>
              <a:t>Third level</a:t>
            </a:r>
          </a:p>
          <a:p>
            <a:pPr lvl="3"/>
            <a:r>
              <a:rPr lang="en-GB" altLang="en-US"/>
              <a:t>Fourth level</a:t>
            </a:r>
          </a:p>
          <a:p>
            <a:pPr lvl="4"/>
            <a:r>
              <a:rPr lang="en-GB" altLang="en-US"/>
              <a:t>Fifth level</a:t>
            </a:r>
            <a:endParaRPr lang="en-US" alt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1" y="5865552"/>
            <a:ext cx="1397620" cy="644902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609600" y="246063"/>
            <a:ext cx="10972800" cy="768577"/>
          </a:xfrm>
        </p:spPr>
        <p:txBody>
          <a:bodyPr>
            <a:normAutofit/>
          </a:bodyPr>
          <a:lstStyle>
            <a:lvl1pPr algn="l">
              <a:defRPr sz="3600">
                <a:solidFill>
                  <a:srgbClr val="68A52C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7" name="Content Placeholder 7"/>
          <p:cNvSpPr>
            <a:spLocks noGrp="1"/>
          </p:cNvSpPr>
          <p:nvPr>
            <p:ph sz="quarter" idx="10" hasCustomPrompt="1"/>
          </p:nvPr>
        </p:nvSpPr>
        <p:spPr>
          <a:xfrm>
            <a:off x="609600" y="1014412"/>
            <a:ext cx="10972800" cy="579437"/>
          </a:xfrm>
        </p:spPr>
        <p:txBody>
          <a:bodyPr/>
          <a:lstStyle>
            <a:lvl1pPr marL="0" indent="0">
              <a:buNone/>
              <a:defRPr sz="3200">
                <a:solidFill>
                  <a:schemeClr val="accent4"/>
                </a:solidFill>
              </a:defRPr>
            </a:lvl1pPr>
            <a:lvl2pPr>
              <a:defRPr>
                <a:solidFill>
                  <a:schemeClr val="accent4"/>
                </a:solidFill>
              </a:defRPr>
            </a:lvl2pPr>
            <a:lvl3pPr>
              <a:defRPr>
                <a:solidFill>
                  <a:schemeClr val="accent4"/>
                </a:solidFill>
              </a:defRPr>
            </a:lvl3pPr>
            <a:lvl4pPr>
              <a:defRPr>
                <a:solidFill>
                  <a:schemeClr val="accent4"/>
                </a:solidFill>
              </a:defRPr>
            </a:lvl4pPr>
            <a:lvl5pPr>
              <a:defRPr>
                <a:solidFill>
                  <a:schemeClr val="accent4"/>
                </a:solidFill>
              </a:defRPr>
            </a:lvl5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10" name="Picture 9" descr="gras.jpg">
            <a:extLst>
              <a:ext uri="{FF2B5EF4-FFF2-40B4-BE49-F238E27FC236}">
                <a16:creationId xmlns:a16="http://schemas.microsoft.com/office/drawing/2014/main" id="{171F7A26-6F7F-1F47-8C79-D050FFAA66E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8900" y="6694259"/>
            <a:ext cx="12365567" cy="223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6DE176AC-950C-744E-9747-E812D37F4E1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82032" y="6277311"/>
            <a:ext cx="3375025" cy="298997"/>
          </a:xfrm>
        </p:spPr>
        <p:txBody>
          <a:bodyPr/>
          <a:lstStyle>
            <a:lvl1pPr marL="0" indent="0">
              <a:buNone/>
              <a:defRPr sz="1400"/>
            </a:lvl1pPr>
          </a:lstStyle>
          <a:p>
            <a:pPr lvl="0"/>
            <a:r>
              <a:rPr lang="en-US" dirty="0"/>
              <a:t>Status: confidential,…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881380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B8EBC-9E3B-405A-87A4-4D57E2FE3D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500D28-4911-4D37-A9E2-FD266C01C0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00CD8E-E134-4C53-B918-CECF4D38FA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BB74D6-02BC-4824-BEA1-EFDF453033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7F2662-6827-4D79-B484-EC0D50E71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B7CC1-83D7-4DB1-884E-45E12CB6668A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5602373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idx="1"/>
          </p:nvPr>
        </p:nvSpPr>
        <p:spPr bwMode="auto">
          <a:xfrm>
            <a:off x="609600" y="1634356"/>
            <a:ext cx="10972800" cy="48760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Master text styles</a:t>
            </a:r>
          </a:p>
          <a:p>
            <a:pPr lvl="1"/>
            <a:r>
              <a:rPr lang="en-GB" altLang="en-US"/>
              <a:t>Second level</a:t>
            </a:r>
          </a:p>
          <a:p>
            <a:pPr lvl="2"/>
            <a:r>
              <a:rPr lang="en-GB" altLang="en-US"/>
              <a:t>Third level</a:t>
            </a:r>
          </a:p>
          <a:p>
            <a:pPr lvl="3"/>
            <a:r>
              <a:rPr lang="en-GB" altLang="en-US"/>
              <a:t>Fourth level</a:t>
            </a:r>
          </a:p>
          <a:p>
            <a:pPr lvl="4"/>
            <a:r>
              <a:rPr lang="en-GB" altLang="en-US"/>
              <a:t>Fifth level</a:t>
            </a:r>
            <a:endParaRPr lang="en-US" alt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0003" y="6211146"/>
            <a:ext cx="1112397" cy="40253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1" y="5865552"/>
            <a:ext cx="1397620" cy="644902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609600" y="246063"/>
            <a:ext cx="10972800" cy="768577"/>
          </a:xfrm>
        </p:spPr>
        <p:txBody>
          <a:bodyPr>
            <a:normAutofit/>
          </a:bodyPr>
          <a:lstStyle>
            <a:lvl1pPr algn="l">
              <a:defRPr sz="3600">
                <a:solidFill>
                  <a:srgbClr val="68A52C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0" hasCustomPrompt="1"/>
          </p:nvPr>
        </p:nvSpPr>
        <p:spPr>
          <a:xfrm>
            <a:off x="609600" y="1014412"/>
            <a:ext cx="10972800" cy="579437"/>
          </a:xfrm>
        </p:spPr>
        <p:txBody>
          <a:bodyPr/>
          <a:lstStyle>
            <a:lvl1pPr marL="0" indent="0">
              <a:buNone/>
              <a:defRPr sz="3200">
                <a:solidFill>
                  <a:schemeClr val="accent4"/>
                </a:solidFill>
              </a:defRPr>
            </a:lvl1pPr>
            <a:lvl2pPr>
              <a:defRPr>
                <a:solidFill>
                  <a:schemeClr val="accent4"/>
                </a:solidFill>
              </a:defRPr>
            </a:lvl2pPr>
            <a:lvl3pPr>
              <a:defRPr>
                <a:solidFill>
                  <a:schemeClr val="accent4"/>
                </a:solidFill>
              </a:defRPr>
            </a:lvl3pPr>
            <a:lvl4pPr>
              <a:defRPr>
                <a:solidFill>
                  <a:schemeClr val="accent4"/>
                </a:solidFill>
              </a:defRPr>
            </a:lvl4pPr>
            <a:lvl5pPr>
              <a:defRPr>
                <a:solidFill>
                  <a:schemeClr val="accent4"/>
                </a:solidFill>
              </a:defRPr>
            </a:lvl5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8" name="Picture 7" descr="gras.jpg">
            <a:extLst>
              <a:ext uri="{FF2B5EF4-FFF2-40B4-BE49-F238E27FC236}">
                <a16:creationId xmlns:a16="http://schemas.microsoft.com/office/drawing/2014/main" id="{DFAB4EFC-BE2B-2E43-A400-75D255CC2D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8900" y="6694259"/>
            <a:ext cx="12365567" cy="223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93240FEF-F938-0F4D-8002-7F1A0D005B2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82032" y="6277311"/>
            <a:ext cx="3375025" cy="298997"/>
          </a:xfrm>
        </p:spPr>
        <p:txBody>
          <a:bodyPr/>
          <a:lstStyle>
            <a:lvl1pPr marL="0" indent="0">
              <a:buNone/>
              <a:defRPr sz="1400"/>
            </a:lvl1pPr>
          </a:lstStyle>
          <a:p>
            <a:pPr lvl="0"/>
            <a:r>
              <a:rPr lang="en-US" dirty="0"/>
              <a:t>Status: confidential,…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2437531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idx="1"/>
          </p:nvPr>
        </p:nvSpPr>
        <p:spPr bwMode="auto">
          <a:xfrm>
            <a:off x="609600" y="1634356"/>
            <a:ext cx="10972800" cy="48760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Master text styles</a:t>
            </a:r>
          </a:p>
          <a:p>
            <a:pPr lvl="1"/>
            <a:r>
              <a:rPr lang="en-GB" altLang="en-US"/>
              <a:t>Second level</a:t>
            </a:r>
          </a:p>
          <a:p>
            <a:pPr lvl="2"/>
            <a:r>
              <a:rPr lang="en-GB" altLang="en-US"/>
              <a:t>Third level</a:t>
            </a:r>
          </a:p>
          <a:p>
            <a:pPr lvl="3"/>
            <a:r>
              <a:rPr lang="en-GB" altLang="en-US"/>
              <a:t>Fourth level</a:t>
            </a:r>
          </a:p>
          <a:p>
            <a:pPr lvl="4"/>
            <a:r>
              <a:rPr lang="en-GB" altLang="en-US"/>
              <a:t>Fifth level</a:t>
            </a:r>
            <a:endParaRPr lang="en-US" alt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48" t="8840" r="10327" b="10076"/>
          <a:stretch/>
        </p:blipFill>
        <p:spPr>
          <a:xfrm>
            <a:off x="10292576" y="6159617"/>
            <a:ext cx="1334428" cy="52136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1" y="5865552"/>
            <a:ext cx="1397620" cy="644902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09600" y="246063"/>
            <a:ext cx="10972800" cy="768577"/>
          </a:xfrm>
        </p:spPr>
        <p:txBody>
          <a:bodyPr>
            <a:normAutofit/>
          </a:bodyPr>
          <a:lstStyle>
            <a:lvl1pPr algn="l">
              <a:defRPr sz="3600">
                <a:solidFill>
                  <a:srgbClr val="68A52C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0" hasCustomPrompt="1"/>
          </p:nvPr>
        </p:nvSpPr>
        <p:spPr>
          <a:xfrm>
            <a:off x="609600" y="1014412"/>
            <a:ext cx="10972800" cy="579437"/>
          </a:xfrm>
        </p:spPr>
        <p:txBody>
          <a:bodyPr/>
          <a:lstStyle>
            <a:lvl1pPr marL="0" indent="0">
              <a:buNone/>
              <a:defRPr sz="3200">
                <a:solidFill>
                  <a:schemeClr val="accent4"/>
                </a:solidFill>
              </a:defRPr>
            </a:lvl1pPr>
            <a:lvl2pPr>
              <a:defRPr>
                <a:solidFill>
                  <a:schemeClr val="accent4"/>
                </a:solidFill>
              </a:defRPr>
            </a:lvl2pPr>
            <a:lvl3pPr>
              <a:defRPr>
                <a:solidFill>
                  <a:schemeClr val="accent4"/>
                </a:solidFill>
              </a:defRPr>
            </a:lvl3pPr>
            <a:lvl4pPr>
              <a:defRPr>
                <a:solidFill>
                  <a:schemeClr val="accent4"/>
                </a:solidFill>
              </a:defRPr>
            </a:lvl4pPr>
            <a:lvl5pPr>
              <a:defRPr>
                <a:solidFill>
                  <a:schemeClr val="accent4"/>
                </a:solidFill>
              </a:defRPr>
            </a:lvl5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9" name="Picture 8" descr="gras.jpg">
            <a:extLst>
              <a:ext uri="{FF2B5EF4-FFF2-40B4-BE49-F238E27FC236}">
                <a16:creationId xmlns:a16="http://schemas.microsoft.com/office/drawing/2014/main" id="{C68E00B6-4324-EB4F-9268-DA4D15107D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8900" y="6694259"/>
            <a:ext cx="12365567" cy="223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B2B7E561-F4E3-1947-8A4F-10B785802E3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82032" y="6277311"/>
            <a:ext cx="3375025" cy="298997"/>
          </a:xfrm>
        </p:spPr>
        <p:txBody>
          <a:bodyPr/>
          <a:lstStyle>
            <a:lvl1pPr marL="0" indent="0">
              <a:buNone/>
              <a:defRPr sz="1400"/>
            </a:lvl1pPr>
          </a:lstStyle>
          <a:p>
            <a:pPr lvl="0"/>
            <a:r>
              <a:rPr lang="en-US" dirty="0"/>
              <a:t>Status: confidential,…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3810911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idx="1"/>
          </p:nvPr>
        </p:nvSpPr>
        <p:spPr bwMode="auto">
          <a:xfrm>
            <a:off x="609600" y="1634356"/>
            <a:ext cx="10972800" cy="48760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Master text styles</a:t>
            </a:r>
          </a:p>
          <a:p>
            <a:pPr lvl="1"/>
            <a:r>
              <a:rPr lang="en-GB" altLang="en-US"/>
              <a:t>Second level</a:t>
            </a:r>
          </a:p>
          <a:p>
            <a:pPr lvl="2"/>
            <a:r>
              <a:rPr lang="en-GB" altLang="en-US"/>
              <a:t>Third level</a:t>
            </a:r>
          </a:p>
          <a:p>
            <a:pPr lvl="3"/>
            <a:r>
              <a:rPr lang="en-GB" altLang="en-US"/>
              <a:t>Fourth level</a:t>
            </a:r>
          </a:p>
          <a:p>
            <a:pPr lvl="4"/>
            <a:r>
              <a:rPr lang="en-GB" altLang="en-US"/>
              <a:t>Fifth level</a:t>
            </a:r>
            <a:endParaRPr lang="en-US" alt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1747" y="6228120"/>
            <a:ext cx="1140992" cy="34096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1" y="5865552"/>
            <a:ext cx="1397620" cy="644902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09600" y="246063"/>
            <a:ext cx="10972800" cy="768577"/>
          </a:xfrm>
        </p:spPr>
        <p:txBody>
          <a:bodyPr>
            <a:normAutofit/>
          </a:bodyPr>
          <a:lstStyle>
            <a:lvl1pPr algn="l">
              <a:defRPr sz="3600">
                <a:solidFill>
                  <a:srgbClr val="68A52C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0" hasCustomPrompt="1"/>
          </p:nvPr>
        </p:nvSpPr>
        <p:spPr>
          <a:xfrm>
            <a:off x="609600" y="1014412"/>
            <a:ext cx="10972800" cy="579437"/>
          </a:xfrm>
        </p:spPr>
        <p:txBody>
          <a:bodyPr/>
          <a:lstStyle>
            <a:lvl1pPr marL="0" indent="0">
              <a:buNone/>
              <a:defRPr sz="3200">
                <a:solidFill>
                  <a:schemeClr val="accent4"/>
                </a:solidFill>
              </a:defRPr>
            </a:lvl1pPr>
            <a:lvl2pPr>
              <a:defRPr>
                <a:solidFill>
                  <a:schemeClr val="accent4"/>
                </a:solidFill>
              </a:defRPr>
            </a:lvl2pPr>
            <a:lvl3pPr>
              <a:defRPr>
                <a:solidFill>
                  <a:schemeClr val="accent4"/>
                </a:solidFill>
              </a:defRPr>
            </a:lvl3pPr>
            <a:lvl4pPr>
              <a:defRPr>
                <a:solidFill>
                  <a:schemeClr val="accent4"/>
                </a:solidFill>
              </a:defRPr>
            </a:lvl4pPr>
            <a:lvl5pPr>
              <a:defRPr>
                <a:solidFill>
                  <a:schemeClr val="accent4"/>
                </a:solidFill>
              </a:defRPr>
            </a:lvl5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9" name="Picture 8" descr="gras.jpg">
            <a:extLst>
              <a:ext uri="{FF2B5EF4-FFF2-40B4-BE49-F238E27FC236}">
                <a16:creationId xmlns:a16="http://schemas.microsoft.com/office/drawing/2014/main" id="{20E1E1DA-1B0C-2346-9191-EF6FABB357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8900" y="6694259"/>
            <a:ext cx="12365567" cy="223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600AC655-B3D4-AC45-BCD3-2CAA4EE9103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82032" y="6277311"/>
            <a:ext cx="3375025" cy="298997"/>
          </a:xfrm>
        </p:spPr>
        <p:txBody>
          <a:bodyPr/>
          <a:lstStyle>
            <a:lvl1pPr marL="0" indent="0">
              <a:buNone/>
              <a:defRPr sz="1400"/>
            </a:lvl1pPr>
          </a:lstStyle>
          <a:p>
            <a:pPr lvl="0"/>
            <a:r>
              <a:rPr lang="en-US" dirty="0"/>
              <a:t>Status: confidential,…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2430154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idx="1"/>
          </p:nvPr>
        </p:nvSpPr>
        <p:spPr bwMode="auto">
          <a:xfrm>
            <a:off x="609600" y="1634356"/>
            <a:ext cx="10972800" cy="48760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Master text styles</a:t>
            </a:r>
          </a:p>
          <a:p>
            <a:pPr lvl="1"/>
            <a:r>
              <a:rPr lang="en-GB" altLang="en-US"/>
              <a:t>Second level</a:t>
            </a:r>
          </a:p>
          <a:p>
            <a:pPr lvl="2"/>
            <a:r>
              <a:rPr lang="en-GB" altLang="en-US"/>
              <a:t>Third level</a:t>
            </a:r>
          </a:p>
          <a:p>
            <a:pPr lvl="3"/>
            <a:r>
              <a:rPr lang="en-GB" altLang="en-US"/>
              <a:t>Fourth level</a:t>
            </a:r>
          </a:p>
          <a:p>
            <a:pPr lvl="4"/>
            <a:r>
              <a:rPr lang="en-GB" altLang="en-US"/>
              <a:t>Fifth level</a:t>
            </a:r>
            <a:endParaRPr lang="en-US" alt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7317" y="6270745"/>
            <a:ext cx="1155083" cy="27501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1" y="5865552"/>
            <a:ext cx="1397620" cy="644902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09600" y="246063"/>
            <a:ext cx="10972800" cy="768577"/>
          </a:xfrm>
        </p:spPr>
        <p:txBody>
          <a:bodyPr>
            <a:normAutofit/>
          </a:bodyPr>
          <a:lstStyle>
            <a:lvl1pPr algn="l">
              <a:defRPr sz="3600">
                <a:solidFill>
                  <a:srgbClr val="68A52C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0" hasCustomPrompt="1"/>
          </p:nvPr>
        </p:nvSpPr>
        <p:spPr>
          <a:xfrm>
            <a:off x="609600" y="1014412"/>
            <a:ext cx="10972800" cy="579437"/>
          </a:xfrm>
        </p:spPr>
        <p:txBody>
          <a:bodyPr/>
          <a:lstStyle>
            <a:lvl1pPr marL="0" indent="0">
              <a:buNone/>
              <a:defRPr sz="3200">
                <a:solidFill>
                  <a:schemeClr val="accent4"/>
                </a:solidFill>
              </a:defRPr>
            </a:lvl1pPr>
            <a:lvl2pPr>
              <a:defRPr>
                <a:solidFill>
                  <a:schemeClr val="accent4"/>
                </a:solidFill>
              </a:defRPr>
            </a:lvl2pPr>
            <a:lvl3pPr>
              <a:defRPr>
                <a:solidFill>
                  <a:schemeClr val="accent4"/>
                </a:solidFill>
              </a:defRPr>
            </a:lvl3pPr>
            <a:lvl4pPr>
              <a:defRPr>
                <a:solidFill>
                  <a:schemeClr val="accent4"/>
                </a:solidFill>
              </a:defRPr>
            </a:lvl4pPr>
            <a:lvl5pPr>
              <a:defRPr>
                <a:solidFill>
                  <a:schemeClr val="accent4"/>
                </a:solidFill>
              </a:defRPr>
            </a:lvl5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8" name="Picture 7" descr="gras.jpg">
            <a:extLst>
              <a:ext uri="{FF2B5EF4-FFF2-40B4-BE49-F238E27FC236}">
                <a16:creationId xmlns:a16="http://schemas.microsoft.com/office/drawing/2014/main" id="{9040905E-A049-4D42-AD21-16219A158A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8900" y="6694259"/>
            <a:ext cx="12365567" cy="223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7D863A9F-89DA-2244-92D4-1B51E31EA5C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82032" y="6277311"/>
            <a:ext cx="3375025" cy="298997"/>
          </a:xfrm>
        </p:spPr>
        <p:txBody>
          <a:bodyPr/>
          <a:lstStyle>
            <a:lvl1pPr marL="0" indent="0">
              <a:buNone/>
              <a:defRPr sz="1400"/>
            </a:lvl1pPr>
          </a:lstStyle>
          <a:p>
            <a:pPr lvl="0"/>
            <a:r>
              <a:rPr lang="en-US" dirty="0"/>
              <a:t>Status: confidential,…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6884727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idx="1"/>
          </p:nvPr>
        </p:nvSpPr>
        <p:spPr bwMode="auto">
          <a:xfrm>
            <a:off x="609600" y="1634356"/>
            <a:ext cx="10972800" cy="48760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Master text styles</a:t>
            </a:r>
          </a:p>
          <a:p>
            <a:pPr lvl="1"/>
            <a:r>
              <a:rPr lang="en-GB" altLang="en-US"/>
              <a:t>Second level</a:t>
            </a:r>
          </a:p>
          <a:p>
            <a:pPr lvl="2"/>
            <a:r>
              <a:rPr lang="en-GB" altLang="en-US"/>
              <a:t>Third level</a:t>
            </a:r>
          </a:p>
          <a:p>
            <a:pPr lvl="3"/>
            <a:r>
              <a:rPr lang="en-GB" altLang="en-US"/>
              <a:t>Fourth level</a:t>
            </a:r>
          </a:p>
          <a:p>
            <a:pPr lvl="4"/>
            <a:r>
              <a:rPr lang="en-GB" altLang="en-US"/>
              <a:t>Fifth level</a:t>
            </a:r>
            <a:endParaRPr lang="en-US" alt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7317" y="6270745"/>
            <a:ext cx="1155083" cy="27501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1" y="5865552"/>
            <a:ext cx="1397620" cy="644902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09600" y="246063"/>
            <a:ext cx="10972800" cy="768577"/>
          </a:xfrm>
        </p:spPr>
        <p:txBody>
          <a:bodyPr>
            <a:normAutofit/>
          </a:bodyPr>
          <a:lstStyle>
            <a:lvl1pPr algn="l">
              <a:defRPr sz="3600">
                <a:solidFill>
                  <a:srgbClr val="68A52C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0" hasCustomPrompt="1"/>
          </p:nvPr>
        </p:nvSpPr>
        <p:spPr>
          <a:xfrm>
            <a:off x="609600" y="1014412"/>
            <a:ext cx="10972800" cy="579437"/>
          </a:xfrm>
        </p:spPr>
        <p:txBody>
          <a:bodyPr/>
          <a:lstStyle>
            <a:lvl1pPr marL="0" indent="0">
              <a:buNone/>
              <a:defRPr sz="3200">
                <a:solidFill>
                  <a:schemeClr val="accent4"/>
                </a:solidFill>
              </a:defRPr>
            </a:lvl1pPr>
            <a:lvl2pPr>
              <a:defRPr>
                <a:solidFill>
                  <a:schemeClr val="accent4"/>
                </a:solidFill>
              </a:defRPr>
            </a:lvl2pPr>
            <a:lvl3pPr>
              <a:defRPr>
                <a:solidFill>
                  <a:schemeClr val="accent4"/>
                </a:solidFill>
              </a:defRPr>
            </a:lvl3pPr>
            <a:lvl4pPr>
              <a:defRPr>
                <a:solidFill>
                  <a:schemeClr val="accent4"/>
                </a:solidFill>
              </a:defRPr>
            </a:lvl4pPr>
            <a:lvl5pPr>
              <a:defRPr>
                <a:solidFill>
                  <a:schemeClr val="accent4"/>
                </a:solidFill>
              </a:defRPr>
            </a:lvl5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pic>
        <p:nvPicPr>
          <p:cNvPr id="8" name="Picture 7" descr="gras.jpg">
            <a:extLst>
              <a:ext uri="{FF2B5EF4-FFF2-40B4-BE49-F238E27FC236}">
                <a16:creationId xmlns:a16="http://schemas.microsoft.com/office/drawing/2014/main" id="{9040905E-A049-4D42-AD21-16219A158A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8900" y="6694259"/>
            <a:ext cx="12365567" cy="223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7D863A9F-89DA-2244-92D4-1B51E31EA5C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82032" y="6277311"/>
            <a:ext cx="3375025" cy="298997"/>
          </a:xfrm>
        </p:spPr>
        <p:txBody>
          <a:bodyPr/>
          <a:lstStyle>
            <a:lvl1pPr marL="0" indent="0">
              <a:buNone/>
              <a:defRPr sz="1400"/>
            </a:lvl1pPr>
          </a:lstStyle>
          <a:p>
            <a:pPr lvl="0"/>
            <a:r>
              <a:rPr lang="en-US" dirty="0"/>
              <a:t>Status: confidential,…</a:t>
            </a:r>
            <a:endParaRPr lang="en-GB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AEDBC78-F340-B44C-B447-B972F036D5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7041" y="6187779"/>
            <a:ext cx="1140992" cy="340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68879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012087" y="2894901"/>
            <a:ext cx="10363200" cy="1470025"/>
          </a:xfrm>
        </p:spPr>
        <p:txBody>
          <a:bodyPr/>
          <a:lstStyle>
            <a:lvl1pPr algn="ctr">
              <a:defRPr sz="5400">
                <a:solidFill>
                  <a:srgbClr val="046839"/>
                </a:solidFill>
              </a:defRPr>
            </a:lvl1pPr>
          </a:lstStyle>
          <a:p>
            <a:r>
              <a:rPr lang="en-GB" dirty="0"/>
              <a:t>Thanks for your attention!</a:t>
            </a:r>
            <a:br>
              <a:rPr lang="en-GB" dirty="0"/>
            </a:br>
            <a:r>
              <a:rPr lang="en-GB" dirty="0"/>
              <a:t>Questions?</a:t>
            </a:r>
            <a:endParaRPr lang="en-US" dirty="0"/>
          </a:p>
        </p:txBody>
      </p:sp>
      <p:pic>
        <p:nvPicPr>
          <p:cNvPr id="11" name="Picture 10" descr="gras.jpg">
            <a:extLst>
              <a:ext uri="{FF2B5EF4-FFF2-40B4-BE49-F238E27FC236}">
                <a16:creationId xmlns:a16="http://schemas.microsoft.com/office/drawing/2014/main" id="{36C0FC64-4F46-7C47-8811-EEB6C9D197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8900" y="6694259"/>
            <a:ext cx="12365567" cy="223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7E1EF1A0-5D56-6F41-83CF-1DCB51205139}"/>
              </a:ext>
            </a:extLst>
          </p:cNvPr>
          <p:cNvGrpSpPr/>
          <p:nvPr/>
        </p:nvGrpSpPr>
        <p:grpSpPr>
          <a:xfrm>
            <a:off x="3584938" y="6178177"/>
            <a:ext cx="5022125" cy="434496"/>
            <a:chOff x="3040207" y="6423504"/>
            <a:chExt cx="5022125" cy="43449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EA7B80F-03D8-E543-B941-3769770AC3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40207" y="6439818"/>
              <a:ext cx="818722" cy="296268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2E968F5-0486-2446-8717-62B61F366CD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94225" y="6423504"/>
              <a:ext cx="913418" cy="272955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23F2A8A6-CD16-144C-9FE2-66AFBF55DE5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34919" y="6463497"/>
              <a:ext cx="1027413" cy="244622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E4C81A65-AF51-1746-BB13-89535CE6F7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2225" t="21592" r="11796" b="5316"/>
            <a:stretch/>
          </p:blipFill>
          <p:spPr>
            <a:xfrm>
              <a:off x="4194477" y="6439818"/>
              <a:ext cx="1159209" cy="418182"/>
            </a:xfrm>
            <a:prstGeom prst="rect">
              <a:avLst/>
            </a:prstGeom>
          </p:spPr>
        </p:pic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6A433E01-3006-4A3B-A7C7-2EF45CA44B97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7143" y="772646"/>
            <a:ext cx="2708646" cy="1099849"/>
          </a:xfrm>
          <a:prstGeom prst="rect">
            <a:avLst/>
          </a:prstGeom>
        </p:spPr>
      </p:pic>
      <p:pic>
        <p:nvPicPr>
          <p:cNvPr id="18" name="Picture 17" descr="Logo&#10;&#10;Description automatically generated">
            <a:extLst>
              <a:ext uri="{FF2B5EF4-FFF2-40B4-BE49-F238E27FC236}">
                <a16:creationId xmlns:a16="http://schemas.microsoft.com/office/drawing/2014/main" id="{1FEF31EF-CB2E-4E83-8D31-7CF761CAB818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6550" y="772647"/>
            <a:ext cx="2708647" cy="1099849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353EB101-BEBC-4A9E-AAF6-E72C716F0164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567977" y="4524431"/>
            <a:ext cx="1614620" cy="2088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2867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927805-61EF-48B4-A4C0-8B87C597B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15C08C-014F-49DC-8F06-1D3F66E8F9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4E7CAE-BB4B-4E82-BD60-34B36C444F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8ACB94-EC47-46E9-AE94-E4115C6BDA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A05ADD-75A2-4585-BD69-3D1C491BB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B7CC1-83D7-4DB1-884E-45E12CB6668A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630310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CA02D7-E2CC-410E-B228-FE9A955EC9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18FE1C-A402-4BED-85D8-2E6DC6F198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60DC1F-8F12-4C3A-A650-BFE1994337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0BA769-0FD4-47F6-A83D-D0F639353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254F81-B661-4657-A2D0-D5C84BC56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B7CC1-83D7-4DB1-884E-45E12CB6668A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029861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1D7BF-CC1E-4E00-A687-F11182473B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73B265-2178-472F-A76A-48F7EAAC66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7BE98E-BAE0-4D39-BE2C-23B12D878E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945371-2DA8-4EEE-BD2C-EE2FD27D3F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1607CE-1774-4C6C-A67B-A1F282D85A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9FDAF5-8451-4CE9-BE50-3306C6F366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B7CC1-83D7-4DB1-884E-45E12CB6668A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630199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109659-11F9-4FAB-8A07-A3D040CF2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9E65B3-EFDA-4421-BD71-5A57054057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6E9671-D3E7-4F1C-9775-DA7F092CFA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8E99709-BAB8-4FDF-8759-56B1F2365C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D6F2024-9AD8-412C-BBB1-925201D48F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4B00064-701C-43D7-B743-B3EFA19A86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29F8A0B-21D9-4200-A7BB-13B062E10C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BD49EFB-A345-4A9D-A4B0-01D60A0B06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B7CC1-83D7-4DB1-884E-45E12CB6668A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001238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1C6DC-BFC8-4CB1-A4DA-F9D0310CBE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F129549-0CAF-47AF-8C49-B2F68147C0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506503-66B6-4CC3-AD37-8FA2D39873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79BD12-67A0-4561-B95F-320349958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B7CC1-83D7-4DB1-884E-45E12CB6668A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70412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5B5C15-450E-42BD-A857-D68B81D6E3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BE35586-0318-4D38-9267-C375918704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FC413C-2710-4F6A-92D2-58D430143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B7CC1-83D7-4DB1-884E-45E12CB6668A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880085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1E27CF-FE50-4508-AFA5-D1CD7F8FE5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4DAFAC-D8CD-47C1-BEBB-9D790481F0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543693-E929-46DC-A48A-49CA160F71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7D9D47-2762-4AB2-9AC4-962A9A488C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1A529C-88FC-46BF-8A11-624CFB14B9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23C20E-9FBA-44FE-A974-0D2CD0A4A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B7CC1-83D7-4DB1-884E-45E12CB6668A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492370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29302AB-9A29-43A2-933F-D154613AC4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CFA9E7-DF14-4D60-BA79-780A0C3E27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8B1D6A-58EE-4F66-8D94-7402605F61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70E8C6-4A51-4E78-B917-FDDEE5BC84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A7CC5A-AA61-43A0-B196-925C1B537C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6B7CC1-83D7-4DB1-884E-45E12CB6668A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011821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2800" cy="5840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Master title style</a:t>
            </a:r>
            <a:endParaRPr lang="en-US" alt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000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/>
              <a:t>Click to edit Master text styles</a:t>
            </a:r>
          </a:p>
          <a:p>
            <a:pPr lvl="1"/>
            <a:r>
              <a:rPr lang="en-GB" altLang="en-US"/>
              <a:t>Second level</a:t>
            </a:r>
          </a:p>
          <a:p>
            <a:pPr lvl="2"/>
            <a:r>
              <a:rPr lang="en-GB" altLang="en-US"/>
              <a:t>Third level</a:t>
            </a:r>
          </a:p>
          <a:p>
            <a:pPr lvl="3"/>
            <a:r>
              <a:rPr lang="en-GB" altLang="en-US"/>
              <a:t>Fourth level</a:t>
            </a:r>
          </a:p>
          <a:p>
            <a:pPr lvl="4"/>
            <a:r>
              <a:rPr lang="en-GB" altLang="en-US"/>
              <a:t>Fifth level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7257093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  <p:sldLayoutId id="2147483701" r:id="rId12"/>
    <p:sldLayoutId id="2147483702" r:id="rId13"/>
  </p:sldLayoutIdLst>
  <p:hf hdr="0" ftr="0" dt="0"/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3600" kern="1200">
          <a:solidFill>
            <a:srgbClr val="68A52C"/>
          </a:solidFill>
          <a:latin typeface="+mj-lt"/>
          <a:ea typeface="ＭＳ Ｐゴシック" charset="0"/>
          <a:cs typeface="ＭＳ Ｐゴシック" charset="0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3600">
          <a:solidFill>
            <a:srgbClr val="74B632"/>
          </a:solidFill>
          <a:latin typeface="Calibri" charset="0"/>
          <a:ea typeface="ＭＳ Ｐゴシック" charset="0"/>
          <a:cs typeface="ＭＳ Ｐゴシック" charset="0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3600">
          <a:solidFill>
            <a:srgbClr val="74B632"/>
          </a:solidFill>
          <a:latin typeface="Calibri" charset="0"/>
          <a:ea typeface="ＭＳ Ｐゴシック" charset="0"/>
          <a:cs typeface="ＭＳ Ｐゴシック" charset="0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3600">
          <a:solidFill>
            <a:srgbClr val="74B632"/>
          </a:solidFill>
          <a:latin typeface="Calibri" charset="0"/>
          <a:ea typeface="ＭＳ Ｐゴシック" charset="0"/>
          <a:cs typeface="ＭＳ Ｐゴシック" charset="0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3600">
          <a:solidFill>
            <a:srgbClr val="74B632"/>
          </a:solidFill>
          <a:latin typeface="Calibri" charset="0"/>
          <a:ea typeface="ＭＳ Ｐゴシック" charset="0"/>
          <a:cs typeface="ＭＳ Ｐゴシック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Clr>
          <a:srgbClr val="68A52C"/>
        </a:buClr>
        <a:buSzPct val="100000"/>
        <a:buFont typeface="Arial" charset="0"/>
        <a:buChar char="•"/>
        <a:defRPr sz="3200" kern="1200">
          <a:solidFill>
            <a:schemeClr val="accent4"/>
          </a:solidFill>
          <a:latin typeface="+mn-lt"/>
          <a:ea typeface="ＭＳ Ｐゴシック" charset="0"/>
          <a:cs typeface="ＭＳ Ｐゴシック" charset="0"/>
        </a:defRPr>
      </a:lvl1pPr>
      <a:lvl2pPr marL="914400" indent="-457200" algn="l" defTabSz="457200" rtl="0" eaLnBrk="1" fontAlgn="base" hangingPunct="1">
        <a:spcBef>
          <a:spcPct val="20000"/>
        </a:spcBef>
        <a:spcAft>
          <a:spcPct val="0"/>
        </a:spcAft>
        <a:buClr>
          <a:srgbClr val="68A52C"/>
        </a:buClr>
        <a:buFont typeface="Arial" charset="0"/>
        <a:buChar char="•"/>
        <a:defRPr sz="2800" kern="1200">
          <a:solidFill>
            <a:schemeClr val="accent4"/>
          </a:solidFill>
          <a:latin typeface="+mn-lt"/>
          <a:ea typeface="ＭＳ Ｐゴシック" charset="0"/>
          <a:cs typeface="+mn-cs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Clr>
          <a:srgbClr val="68A52C"/>
        </a:buClr>
        <a:buSzPct val="100000"/>
        <a:buFont typeface="Arial" charset="0"/>
        <a:buChar char="•"/>
        <a:defRPr sz="2400" kern="1200">
          <a:solidFill>
            <a:schemeClr val="accent4"/>
          </a:solidFill>
          <a:latin typeface="+mn-lt"/>
          <a:ea typeface="ＭＳ Ｐゴシック" charset="0"/>
          <a:cs typeface="+mn-cs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Clr>
          <a:srgbClr val="68A52C"/>
        </a:buClr>
        <a:buFont typeface="Arial" charset="0"/>
        <a:buChar char="•"/>
        <a:defRPr sz="2000" kern="1200">
          <a:solidFill>
            <a:schemeClr val="accent4"/>
          </a:solidFill>
          <a:latin typeface="+mn-lt"/>
          <a:ea typeface="ＭＳ Ｐゴシック" charset="0"/>
          <a:cs typeface="+mn-cs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Clr>
          <a:srgbClr val="68A52C"/>
        </a:buClr>
        <a:buFont typeface="Arial" charset="0"/>
        <a:buChar char="•"/>
        <a:defRPr sz="2000" kern="1200">
          <a:solidFill>
            <a:schemeClr val="accent6"/>
          </a:solidFill>
          <a:latin typeface="+mn-lt"/>
          <a:ea typeface="ＭＳ Ｐゴシック" charset="0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svg"/><Relationship Id="rId3" Type="http://schemas.openxmlformats.org/officeDocument/2006/relationships/image" Target="../media/image19.svg"/><Relationship Id="rId7" Type="http://schemas.openxmlformats.org/officeDocument/2006/relationships/image" Target="../media/image23.svg"/><Relationship Id="rId12" Type="http://schemas.openxmlformats.org/officeDocument/2006/relationships/image" Target="../media/image28.png"/><Relationship Id="rId17" Type="http://schemas.openxmlformats.org/officeDocument/2006/relationships/image" Target="../media/image33.svg"/><Relationship Id="rId2" Type="http://schemas.openxmlformats.org/officeDocument/2006/relationships/image" Target="../media/image18.png"/><Relationship Id="rId16" Type="http://schemas.openxmlformats.org/officeDocument/2006/relationships/image" Target="../media/image32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2.png"/><Relationship Id="rId11" Type="http://schemas.openxmlformats.org/officeDocument/2006/relationships/image" Target="../media/image27.svg"/><Relationship Id="rId5" Type="http://schemas.openxmlformats.org/officeDocument/2006/relationships/image" Target="../media/image21.svg"/><Relationship Id="rId15" Type="http://schemas.openxmlformats.org/officeDocument/2006/relationships/image" Target="../media/image31.sv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svg"/><Relationship Id="rId14" Type="http://schemas.openxmlformats.org/officeDocument/2006/relationships/image" Target="../media/image3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13" Type="http://schemas.openxmlformats.org/officeDocument/2006/relationships/image" Target="../media/image44.png"/><Relationship Id="rId18" Type="http://schemas.openxmlformats.org/officeDocument/2006/relationships/image" Target="../media/image49.sv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12" Type="http://schemas.openxmlformats.org/officeDocument/2006/relationships/image" Target="../media/image43.svg"/><Relationship Id="rId17" Type="http://schemas.openxmlformats.org/officeDocument/2006/relationships/image" Target="../media/image48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47.sv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7.sv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5" Type="http://schemas.openxmlformats.org/officeDocument/2006/relationships/image" Target="../media/image46.png"/><Relationship Id="rId10" Type="http://schemas.openxmlformats.org/officeDocument/2006/relationships/image" Target="../media/image41.svg"/><Relationship Id="rId4" Type="http://schemas.openxmlformats.org/officeDocument/2006/relationships/image" Target="../media/image35.svg"/><Relationship Id="rId9" Type="http://schemas.openxmlformats.org/officeDocument/2006/relationships/image" Target="../media/image40.png"/><Relationship Id="rId14" Type="http://schemas.openxmlformats.org/officeDocument/2006/relationships/image" Target="../media/image45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61.svg"/><Relationship Id="rId3" Type="http://schemas.openxmlformats.org/officeDocument/2006/relationships/image" Target="../media/image51.svg"/><Relationship Id="rId7" Type="http://schemas.openxmlformats.org/officeDocument/2006/relationships/image" Target="../media/image55.svg"/><Relationship Id="rId12" Type="http://schemas.openxmlformats.org/officeDocument/2006/relationships/image" Target="../media/image60.png"/><Relationship Id="rId17" Type="http://schemas.openxmlformats.org/officeDocument/2006/relationships/image" Target="../media/image65.svg"/><Relationship Id="rId2" Type="http://schemas.openxmlformats.org/officeDocument/2006/relationships/image" Target="../media/image50.png"/><Relationship Id="rId16" Type="http://schemas.openxmlformats.org/officeDocument/2006/relationships/image" Target="../media/image64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54.png"/><Relationship Id="rId11" Type="http://schemas.openxmlformats.org/officeDocument/2006/relationships/image" Target="../media/image59.svg"/><Relationship Id="rId5" Type="http://schemas.openxmlformats.org/officeDocument/2006/relationships/image" Target="../media/image53.svg"/><Relationship Id="rId15" Type="http://schemas.openxmlformats.org/officeDocument/2006/relationships/image" Target="../media/image63.svg"/><Relationship Id="rId10" Type="http://schemas.openxmlformats.org/officeDocument/2006/relationships/image" Target="../media/image58.png"/><Relationship Id="rId4" Type="http://schemas.openxmlformats.org/officeDocument/2006/relationships/image" Target="../media/image52.png"/><Relationship Id="rId9" Type="http://schemas.openxmlformats.org/officeDocument/2006/relationships/image" Target="../media/image57.svg"/><Relationship Id="rId14" Type="http://schemas.openxmlformats.org/officeDocument/2006/relationships/image" Target="../media/image6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77.svg"/><Relationship Id="rId3" Type="http://schemas.openxmlformats.org/officeDocument/2006/relationships/image" Target="../media/image67.svg"/><Relationship Id="rId7" Type="http://schemas.openxmlformats.org/officeDocument/2006/relationships/image" Target="../media/image71.svg"/><Relationship Id="rId12" Type="http://schemas.openxmlformats.org/officeDocument/2006/relationships/image" Target="../media/image76.png"/><Relationship Id="rId17" Type="http://schemas.openxmlformats.org/officeDocument/2006/relationships/image" Target="../media/image81.svg"/><Relationship Id="rId2" Type="http://schemas.openxmlformats.org/officeDocument/2006/relationships/image" Target="../media/image66.png"/><Relationship Id="rId16" Type="http://schemas.openxmlformats.org/officeDocument/2006/relationships/image" Target="../media/image80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70.png"/><Relationship Id="rId11" Type="http://schemas.openxmlformats.org/officeDocument/2006/relationships/image" Target="../media/image75.svg"/><Relationship Id="rId5" Type="http://schemas.openxmlformats.org/officeDocument/2006/relationships/image" Target="../media/image69.svg"/><Relationship Id="rId15" Type="http://schemas.openxmlformats.org/officeDocument/2006/relationships/image" Target="../media/image79.svg"/><Relationship Id="rId10" Type="http://schemas.openxmlformats.org/officeDocument/2006/relationships/image" Target="../media/image74.png"/><Relationship Id="rId4" Type="http://schemas.openxmlformats.org/officeDocument/2006/relationships/image" Target="../media/image68.png"/><Relationship Id="rId9" Type="http://schemas.openxmlformats.org/officeDocument/2006/relationships/image" Target="../media/image73.svg"/><Relationship Id="rId14" Type="http://schemas.openxmlformats.org/officeDocument/2006/relationships/image" Target="../media/image7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C0EE21-33E6-48E2-96FE-24CB4864F4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2881689"/>
            <a:ext cx="10363200" cy="1470025"/>
          </a:xfrm>
        </p:spPr>
        <p:txBody>
          <a:bodyPr>
            <a:normAutofit/>
          </a:bodyPr>
          <a:lstStyle/>
          <a:p>
            <a:r>
              <a:rPr lang="en-US" sz="7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Overlay DC grid layout</a:t>
            </a:r>
            <a:endParaRPr lang="nl-BE" sz="7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6C342EA-0828-4B4A-94FA-444752F2D7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9186" y="4687380"/>
            <a:ext cx="10363200" cy="1262007"/>
          </a:xfrm>
        </p:spPr>
        <p:txBody>
          <a:bodyPr>
            <a:normAutofit/>
          </a:bodyPr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Giacomo </a:t>
            </a: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Bastianel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Oscar </a:t>
            </a: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Damanik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Hakan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Ergun</a:t>
            </a:r>
          </a:p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10</a:t>
            </a:r>
            <a:r>
              <a:rPr lang="en-US" baseline="30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August 2023</a:t>
            </a:r>
            <a:endParaRPr lang="en-US" sz="1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509641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7119516-2E65-2910-B724-D709BB9E3222}"/>
              </a:ext>
            </a:extLst>
          </p:cNvPr>
          <p:cNvSpPr txBox="1"/>
          <p:nvPr/>
        </p:nvSpPr>
        <p:spPr>
          <a:xfrm>
            <a:off x="594991" y="327880"/>
            <a:ext cx="43328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Energy market groupings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0588D340-626E-F131-1ECE-7A05CB1EED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9946246"/>
              </p:ext>
            </p:extLst>
          </p:nvPr>
        </p:nvGraphicFramePr>
        <p:xfrm>
          <a:off x="758347" y="1144504"/>
          <a:ext cx="3457062" cy="4351350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576177">
                  <a:extLst>
                    <a:ext uri="{9D8B030D-6E8A-4147-A177-3AD203B41FA5}">
                      <a16:colId xmlns:a16="http://schemas.microsoft.com/office/drawing/2014/main" val="3249283242"/>
                    </a:ext>
                  </a:extLst>
                </a:gridCol>
                <a:gridCol w="576177">
                  <a:extLst>
                    <a:ext uri="{9D8B030D-6E8A-4147-A177-3AD203B41FA5}">
                      <a16:colId xmlns:a16="http://schemas.microsoft.com/office/drawing/2014/main" val="3665379078"/>
                    </a:ext>
                  </a:extLst>
                </a:gridCol>
                <a:gridCol w="576177">
                  <a:extLst>
                    <a:ext uri="{9D8B030D-6E8A-4147-A177-3AD203B41FA5}">
                      <a16:colId xmlns:a16="http://schemas.microsoft.com/office/drawing/2014/main" val="2239267993"/>
                    </a:ext>
                  </a:extLst>
                </a:gridCol>
                <a:gridCol w="576177">
                  <a:extLst>
                    <a:ext uri="{9D8B030D-6E8A-4147-A177-3AD203B41FA5}">
                      <a16:colId xmlns:a16="http://schemas.microsoft.com/office/drawing/2014/main" val="2588852819"/>
                    </a:ext>
                  </a:extLst>
                </a:gridCol>
                <a:gridCol w="576177">
                  <a:extLst>
                    <a:ext uri="{9D8B030D-6E8A-4147-A177-3AD203B41FA5}">
                      <a16:colId xmlns:a16="http://schemas.microsoft.com/office/drawing/2014/main" val="446160201"/>
                    </a:ext>
                  </a:extLst>
                </a:gridCol>
                <a:gridCol w="576177">
                  <a:extLst>
                    <a:ext uri="{9D8B030D-6E8A-4147-A177-3AD203B41FA5}">
                      <a16:colId xmlns:a16="http://schemas.microsoft.com/office/drawing/2014/main" val="1413293006"/>
                    </a:ext>
                  </a:extLst>
                </a:gridCol>
              </a:tblGrid>
              <a:tr h="174054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solidFill>
                            <a:schemeClr val="accent6"/>
                          </a:solidFill>
                          <a:effectLst/>
                        </a:rPr>
                        <a:t>group_1</a:t>
                      </a:r>
                      <a:endParaRPr lang="en-US" sz="1000" b="0" i="0" u="none" strike="noStrike" dirty="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2" marR="6002" marT="60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solidFill>
                            <a:schemeClr val="accent6"/>
                          </a:solidFill>
                          <a:effectLst/>
                        </a:rPr>
                        <a:t>group_2</a:t>
                      </a:r>
                      <a:endParaRPr lang="en-US" sz="1000" b="0" i="0" u="none" strike="noStrike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2" marR="6002" marT="60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solidFill>
                            <a:schemeClr val="accent6"/>
                          </a:solidFill>
                          <a:effectLst/>
                        </a:rPr>
                        <a:t>group_3</a:t>
                      </a:r>
                      <a:endParaRPr lang="en-US" sz="1000" b="0" i="0" u="none" strike="noStrike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2" marR="6002" marT="60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solidFill>
                            <a:schemeClr val="accent6"/>
                          </a:solidFill>
                          <a:effectLst/>
                        </a:rPr>
                        <a:t>group_4</a:t>
                      </a:r>
                      <a:endParaRPr lang="en-US" sz="1000" b="0" i="0" u="none" strike="noStrike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2" marR="6002" marT="60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solidFill>
                            <a:schemeClr val="accent6"/>
                          </a:solidFill>
                          <a:effectLst/>
                        </a:rPr>
                        <a:t>group_5</a:t>
                      </a:r>
                      <a:endParaRPr lang="en-US" sz="1000" b="0" i="0" u="none" strike="noStrike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2" marR="6002" marT="60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solidFill>
                            <a:schemeClr val="accent6"/>
                          </a:solidFill>
                          <a:effectLst/>
                        </a:rPr>
                        <a:t>group_6</a:t>
                      </a:r>
                      <a:endParaRPr lang="en-US" sz="1000" b="0" i="0" u="none" strike="noStrike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2" marR="6002" marT="6002" marB="0" anchor="b"/>
                </a:tc>
                <a:extLst>
                  <a:ext uri="{0D108BD9-81ED-4DB2-BD59-A6C34878D82A}">
                    <a16:rowId xmlns:a16="http://schemas.microsoft.com/office/drawing/2014/main" val="3387874357"/>
                  </a:ext>
                </a:extLst>
              </a:tr>
              <a:tr h="174054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solidFill>
                            <a:schemeClr val="accent6"/>
                          </a:solidFill>
                          <a:effectLst/>
                        </a:rPr>
                        <a:t>IE00</a:t>
                      </a:r>
                      <a:endParaRPr lang="en-US" sz="1000" b="0" i="0" u="none" strike="noStrike" dirty="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2" marR="6002" marT="60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solidFill>
                            <a:schemeClr val="accent6"/>
                          </a:solidFill>
                          <a:effectLst/>
                        </a:rPr>
                        <a:t>NOS0</a:t>
                      </a:r>
                      <a:endParaRPr lang="en-US" sz="1000" b="0" i="0" u="none" strike="noStrike" dirty="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2" marR="6002" marT="60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solidFill>
                            <a:schemeClr val="accent6"/>
                          </a:solidFill>
                          <a:effectLst/>
                        </a:rPr>
                        <a:t>DKW1</a:t>
                      </a:r>
                      <a:endParaRPr lang="en-US" sz="1000" b="0" i="0" u="none" strike="noStrike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2" marR="6002" marT="60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solidFill>
                            <a:schemeClr val="accent6"/>
                          </a:solidFill>
                          <a:effectLst/>
                        </a:rPr>
                        <a:t>FR00</a:t>
                      </a:r>
                      <a:endParaRPr lang="en-US" sz="1000" b="0" i="0" u="none" strike="noStrike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2" marR="6002" marT="60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solidFill>
                            <a:schemeClr val="accent6"/>
                          </a:solidFill>
                          <a:effectLst/>
                        </a:rPr>
                        <a:t>CH00</a:t>
                      </a:r>
                      <a:endParaRPr lang="en-US" sz="1000" b="0" i="0" u="none" strike="noStrike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2" marR="6002" marT="60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solidFill>
                            <a:schemeClr val="accent6"/>
                          </a:solidFill>
                          <a:effectLst/>
                        </a:rPr>
                        <a:t>PL00</a:t>
                      </a:r>
                      <a:endParaRPr lang="en-US" sz="1000" b="0" i="0" u="none" strike="noStrike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2" marR="6002" marT="6002" marB="0" anchor="b"/>
                </a:tc>
                <a:extLst>
                  <a:ext uri="{0D108BD9-81ED-4DB2-BD59-A6C34878D82A}">
                    <a16:rowId xmlns:a16="http://schemas.microsoft.com/office/drawing/2014/main" val="4001582127"/>
                  </a:ext>
                </a:extLst>
              </a:tr>
              <a:tr h="174054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solidFill>
                            <a:schemeClr val="accent6"/>
                          </a:solidFill>
                          <a:effectLst/>
                        </a:rPr>
                        <a:t>UKNI</a:t>
                      </a:r>
                      <a:endParaRPr lang="en-US" sz="1000" b="0" i="0" u="none" strike="noStrike" dirty="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2" marR="6002" marT="60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solidFill>
                            <a:schemeClr val="accent6"/>
                          </a:solidFill>
                          <a:effectLst/>
                        </a:rPr>
                        <a:t>NOM1</a:t>
                      </a:r>
                      <a:endParaRPr lang="en-US" sz="1000" b="0" i="0" u="none" strike="noStrike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2" marR="6002" marT="60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solidFill>
                            <a:schemeClr val="accent6"/>
                          </a:solidFill>
                          <a:effectLst/>
                        </a:rPr>
                        <a:t>DKE1</a:t>
                      </a:r>
                      <a:endParaRPr lang="en-US" sz="1000" b="0" i="0" u="none" strike="noStrike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2" marR="6002" marT="60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solidFill>
                            <a:schemeClr val="accent6"/>
                          </a:solidFill>
                          <a:effectLst/>
                        </a:rPr>
                        <a:t>ES00</a:t>
                      </a:r>
                      <a:endParaRPr lang="en-US" sz="1000" b="0" i="0" u="none" strike="noStrike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2" marR="6002" marT="60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solidFill>
                            <a:schemeClr val="accent6"/>
                          </a:solidFill>
                          <a:effectLst/>
                        </a:rPr>
                        <a:t>ITN1</a:t>
                      </a:r>
                      <a:endParaRPr lang="en-US" sz="1000" b="0" i="0" u="none" strike="noStrike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2" marR="6002" marT="60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solidFill>
                            <a:schemeClr val="accent6"/>
                          </a:solidFill>
                          <a:effectLst/>
                        </a:rPr>
                        <a:t>CZ00</a:t>
                      </a:r>
                      <a:endParaRPr lang="en-US" sz="1000" b="0" i="0" u="none" strike="noStrike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2" marR="6002" marT="6002" marB="0" anchor="b"/>
                </a:tc>
                <a:extLst>
                  <a:ext uri="{0D108BD9-81ED-4DB2-BD59-A6C34878D82A}">
                    <a16:rowId xmlns:a16="http://schemas.microsoft.com/office/drawing/2014/main" val="2053913363"/>
                  </a:ext>
                </a:extLst>
              </a:tr>
              <a:tr h="174054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solidFill>
                            <a:schemeClr val="accent6"/>
                          </a:solidFill>
                          <a:effectLst/>
                        </a:rPr>
                        <a:t>UK00</a:t>
                      </a:r>
                      <a:endParaRPr lang="en-US" sz="1000" b="0" i="0" u="none" strike="noStrike" dirty="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2" marR="6002" marT="60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solidFill>
                            <a:schemeClr val="accent6"/>
                          </a:solidFill>
                          <a:effectLst/>
                        </a:rPr>
                        <a:t>NON1</a:t>
                      </a:r>
                      <a:endParaRPr lang="en-US" sz="1000" b="0" i="0" u="none" strike="noStrike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2" marR="6002" marT="60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solidFill>
                            <a:schemeClr val="accent6"/>
                          </a:solidFill>
                          <a:effectLst/>
                        </a:rPr>
                        <a:t>NL00</a:t>
                      </a:r>
                      <a:endParaRPr lang="en-US" sz="1000" b="0" i="0" u="none" strike="noStrike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2" marR="6002" marT="60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solidFill>
                            <a:schemeClr val="accent6"/>
                          </a:solidFill>
                          <a:effectLst/>
                        </a:rPr>
                        <a:t>PT00</a:t>
                      </a:r>
                      <a:endParaRPr lang="en-US" sz="1000" b="0" i="0" u="none" strike="noStrike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2" marR="6002" marT="60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solidFill>
                            <a:schemeClr val="accent6"/>
                          </a:solidFill>
                          <a:effectLst/>
                        </a:rPr>
                        <a:t>ITCN</a:t>
                      </a:r>
                      <a:endParaRPr lang="en-US" sz="1000" b="0" i="0" u="none" strike="noStrike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2" marR="6002" marT="60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solidFill>
                            <a:schemeClr val="accent6"/>
                          </a:solidFill>
                          <a:effectLst/>
                        </a:rPr>
                        <a:t>AT00</a:t>
                      </a:r>
                      <a:endParaRPr lang="en-US" sz="1000" b="0" i="0" u="none" strike="noStrike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2" marR="6002" marT="6002" marB="0" anchor="b"/>
                </a:tc>
                <a:extLst>
                  <a:ext uri="{0D108BD9-81ED-4DB2-BD59-A6C34878D82A}">
                    <a16:rowId xmlns:a16="http://schemas.microsoft.com/office/drawing/2014/main" val="3316514821"/>
                  </a:ext>
                </a:extLst>
              </a:tr>
              <a:tr h="174054"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2" marR="6002" marT="60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solidFill>
                            <a:schemeClr val="accent6"/>
                          </a:solidFill>
                          <a:effectLst/>
                        </a:rPr>
                        <a:t>SE04</a:t>
                      </a:r>
                      <a:endParaRPr lang="en-US" sz="1000" b="0" i="0" u="none" strike="noStrike" dirty="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2" marR="6002" marT="60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solidFill>
                            <a:schemeClr val="accent6"/>
                          </a:solidFill>
                          <a:effectLst/>
                        </a:rPr>
                        <a:t>BE00</a:t>
                      </a:r>
                      <a:endParaRPr lang="en-US" sz="1000" b="0" i="0" u="none" strike="noStrike" dirty="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2" marR="6002" marT="600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2" marR="6002" marT="60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solidFill>
                            <a:schemeClr val="accent6"/>
                          </a:solidFill>
                          <a:effectLst/>
                        </a:rPr>
                        <a:t>ITCS</a:t>
                      </a:r>
                      <a:endParaRPr lang="en-US" sz="1000" b="0" i="0" u="none" strike="noStrike" dirty="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2" marR="6002" marT="60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solidFill>
                            <a:schemeClr val="accent6"/>
                          </a:solidFill>
                          <a:effectLst/>
                        </a:rPr>
                        <a:t>SK00</a:t>
                      </a:r>
                      <a:endParaRPr lang="en-US" sz="1000" b="0" i="0" u="none" strike="noStrike" dirty="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2" marR="6002" marT="6002" marB="0" anchor="b"/>
                </a:tc>
                <a:extLst>
                  <a:ext uri="{0D108BD9-81ED-4DB2-BD59-A6C34878D82A}">
                    <a16:rowId xmlns:a16="http://schemas.microsoft.com/office/drawing/2014/main" val="713745129"/>
                  </a:ext>
                </a:extLst>
              </a:tr>
              <a:tr h="174054"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2" marR="6002" marT="60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solidFill>
                            <a:schemeClr val="accent6"/>
                          </a:solidFill>
                          <a:effectLst/>
                        </a:rPr>
                        <a:t>SE03</a:t>
                      </a:r>
                      <a:endParaRPr lang="en-US" sz="1000" b="0" i="0" u="none" strike="noStrike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2" marR="6002" marT="60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solidFill>
                            <a:schemeClr val="accent6"/>
                          </a:solidFill>
                          <a:effectLst/>
                        </a:rPr>
                        <a:t>LUB1</a:t>
                      </a:r>
                      <a:endParaRPr lang="en-US" sz="1000" b="0" i="0" u="none" strike="noStrike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2" marR="6002" marT="600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2" marR="6002" marT="60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solidFill>
                            <a:schemeClr val="accent6"/>
                          </a:solidFill>
                          <a:effectLst/>
                        </a:rPr>
                        <a:t>ITS1</a:t>
                      </a:r>
                      <a:endParaRPr lang="en-US" sz="1000" b="0" i="0" u="none" strike="noStrike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2" marR="6002" marT="60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solidFill>
                            <a:schemeClr val="accent6"/>
                          </a:solidFill>
                          <a:effectLst/>
                        </a:rPr>
                        <a:t>HU00</a:t>
                      </a:r>
                      <a:endParaRPr lang="en-US" sz="1000" b="0" i="0" u="none" strike="noStrike" dirty="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2" marR="6002" marT="6002" marB="0" anchor="b"/>
                </a:tc>
                <a:extLst>
                  <a:ext uri="{0D108BD9-81ED-4DB2-BD59-A6C34878D82A}">
                    <a16:rowId xmlns:a16="http://schemas.microsoft.com/office/drawing/2014/main" val="388057254"/>
                  </a:ext>
                </a:extLst>
              </a:tr>
              <a:tr h="174054"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2" marR="6002" marT="60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solidFill>
                            <a:schemeClr val="accent6"/>
                          </a:solidFill>
                          <a:effectLst/>
                        </a:rPr>
                        <a:t>SE02</a:t>
                      </a:r>
                      <a:endParaRPr lang="en-US" sz="1000" b="0" i="0" u="none" strike="noStrike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2" marR="6002" marT="60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solidFill>
                            <a:schemeClr val="accent6"/>
                          </a:solidFill>
                          <a:effectLst/>
                        </a:rPr>
                        <a:t>DE00</a:t>
                      </a:r>
                      <a:endParaRPr lang="en-US" sz="1000" b="0" i="0" u="none" strike="noStrike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2" marR="6002" marT="600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2" marR="6002" marT="60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solidFill>
                            <a:schemeClr val="accent6"/>
                          </a:solidFill>
                          <a:effectLst/>
                        </a:rPr>
                        <a:t>ITSI</a:t>
                      </a:r>
                      <a:endParaRPr lang="en-US" sz="1000" b="0" i="0" u="none" strike="noStrike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2" marR="6002" marT="60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solidFill>
                            <a:schemeClr val="accent6"/>
                          </a:solidFill>
                          <a:effectLst/>
                        </a:rPr>
                        <a:t>UA01</a:t>
                      </a:r>
                      <a:endParaRPr lang="en-US" sz="1000" b="0" i="0" u="none" strike="noStrike" dirty="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2" marR="6002" marT="6002" marB="0" anchor="b"/>
                </a:tc>
                <a:extLst>
                  <a:ext uri="{0D108BD9-81ED-4DB2-BD59-A6C34878D82A}">
                    <a16:rowId xmlns:a16="http://schemas.microsoft.com/office/drawing/2014/main" val="3890680585"/>
                  </a:ext>
                </a:extLst>
              </a:tr>
              <a:tr h="174054"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2" marR="6002" marT="60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solidFill>
                            <a:schemeClr val="accent6"/>
                          </a:solidFill>
                          <a:effectLst/>
                        </a:rPr>
                        <a:t>SE01</a:t>
                      </a:r>
                      <a:endParaRPr lang="en-US" sz="1000" b="0" i="0" u="none" strike="noStrike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2" marR="6002" marT="60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solidFill>
                            <a:schemeClr val="accent6"/>
                          </a:solidFill>
                          <a:effectLst/>
                        </a:rPr>
                        <a:t>LUG1</a:t>
                      </a:r>
                      <a:endParaRPr lang="en-US" sz="1000" b="0" i="0" u="none" strike="noStrike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2" marR="6002" marT="600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2" marR="6002" marT="60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solidFill>
                            <a:schemeClr val="accent6"/>
                          </a:solidFill>
                          <a:effectLst/>
                        </a:rPr>
                        <a:t>FR15</a:t>
                      </a:r>
                      <a:endParaRPr lang="en-US" sz="1000" b="0" i="0" u="none" strike="noStrike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2" marR="6002" marT="60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solidFill>
                            <a:schemeClr val="accent6"/>
                          </a:solidFill>
                          <a:effectLst/>
                        </a:rPr>
                        <a:t>RO00</a:t>
                      </a:r>
                      <a:endParaRPr lang="en-US" sz="1000" b="0" i="0" u="none" strike="noStrike" dirty="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2" marR="6002" marT="6002" marB="0" anchor="b"/>
                </a:tc>
                <a:extLst>
                  <a:ext uri="{0D108BD9-81ED-4DB2-BD59-A6C34878D82A}">
                    <a16:rowId xmlns:a16="http://schemas.microsoft.com/office/drawing/2014/main" val="1997495008"/>
                  </a:ext>
                </a:extLst>
              </a:tr>
              <a:tr h="174054"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2" marR="6002" marT="60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solidFill>
                            <a:schemeClr val="accent6"/>
                          </a:solidFill>
                          <a:effectLst/>
                        </a:rPr>
                        <a:t>FI00</a:t>
                      </a:r>
                      <a:endParaRPr lang="en-US" sz="1000" b="0" i="0" u="none" strike="noStrike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2" marR="6002" marT="60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solidFill>
                            <a:schemeClr val="accent6"/>
                          </a:solidFill>
                          <a:effectLst/>
                        </a:rPr>
                        <a:t>DEKF</a:t>
                      </a:r>
                      <a:endParaRPr lang="en-US" sz="1000" b="0" i="0" u="none" strike="noStrike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2" marR="6002" marT="600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2" marR="6002" marT="60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solidFill>
                            <a:schemeClr val="accent6"/>
                          </a:solidFill>
                          <a:effectLst/>
                        </a:rPr>
                        <a:t>ITSA</a:t>
                      </a:r>
                      <a:endParaRPr lang="en-US" sz="1000" b="0" i="0" u="none" strike="noStrike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2" marR="6002" marT="60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solidFill>
                            <a:schemeClr val="accent6"/>
                          </a:solidFill>
                          <a:effectLst/>
                        </a:rPr>
                        <a:t>PLE0</a:t>
                      </a:r>
                      <a:endParaRPr lang="en-US" sz="1000" b="0" i="0" u="none" strike="noStrike" dirty="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2" marR="6002" marT="6002" marB="0" anchor="b"/>
                </a:tc>
                <a:extLst>
                  <a:ext uri="{0D108BD9-81ED-4DB2-BD59-A6C34878D82A}">
                    <a16:rowId xmlns:a16="http://schemas.microsoft.com/office/drawing/2014/main" val="71767946"/>
                  </a:ext>
                </a:extLst>
              </a:tr>
              <a:tr h="174054"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2" marR="6002" marT="60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solidFill>
                            <a:schemeClr val="accent6"/>
                          </a:solidFill>
                          <a:effectLst/>
                        </a:rPr>
                        <a:t>EE00</a:t>
                      </a:r>
                      <a:endParaRPr lang="en-US" sz="1000" b="0" i="0" u="none" strike="noStrike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2" marR="6002" marT="60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solidFill>
                            <a:schemeClr val="accent6"/>
                          </a:solidFill>
                          <a:effectLst/>
                        </a:rPr>
                        <a:t>DKKF</a:t>
                      </a:r>
                      <a:endParaRPr lang="en-US" sz="1000" b="0" i="0" u="none" strike="noStrike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2" marR="6002" marT="600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2" marR="6002" marT="60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solidFill>
                            <a:schemeClr val="accent6"/>
                          </a:solidFill>
                          <a:effectLst/>
                        </a:rPr>
                        <a:t>MT00</a:t>
                      </a:r>
                      <a:endParaRPr lang="en-US" sz="1000" b="0" i="0" u="none" strike="noStrike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2" marR="6002" marT="60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solidFill>
                            <a:schemeClr val="accent6"/>
                          </a:solidFill>
                          <a:effectLst/>
                        </a:rPr>
                        <a:t>PLI0</a:t>
                      </a:r>
                      <a:endParaRPr lang="en-US" sz="1000" b="0" i="0" u="none" strike="noStrike" dirty="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2" marR="6002" marT="6002" marB="0" anchor="b"/>
                </a:tc>
                <a:extLst>
                  <a:ext uri="{0D108BD9-81ED-4DB2-BD59-A6C34878D82A}">
                    <a16:rowId xmlns:a16="http://schemas.microsoft.com/office/drawing/2014/main" val="2941723577"/>
                  </a:ext>
                </a:extLst>
              </a:tr>
              <a:tr h="174054"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2" marR="6002" marT="60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solidFill>
                            <a:schemeClr val="accent6"/>
                          </a:solidFill>
                          <a:effectLst/>
                        </a:rPr>
                        <a:t>LV00</a:t>
                      </a:r>
                      <a:endParaRPr lang="en-US" sz="1000" b="0" i="0" u="none" strike="noStrike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2" marR="6002" marT="60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solidFill>
                            <a:schemeClr val="accent6"/>
                          </a:solidFill>
                          <a:effectLst/>
                        </a:rPr>
                        <a:t>LUV1</a:t>
                      </a:r>
                      <a:endParaRPr lang="en-US" sz="1000" b="0" i="0" u="none" strike="noStrike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2" marR="6002" marT="600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2" marR="6002" marT="60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solidFill>
                            <a:schemeClr val="accent6"/>
                          </a:solidFill>
                          <a:effectLst/>
                        </a:rPr>
                        <a:t>SI00</a:t>
                      </a:r>
                      <a:endParaRPr lang="en-US" sz="1000" b="0" i="0" u="none" strike="noStrike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2" marR="6002" marT="600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2" marR="6002" marT="6002" marB="0" anchor="b"/>
                </a:tc>
                <a:extLst>
                  <a:ext uri="{0D108BD9-81ED-4DB2-BD59-A6C34878D82A}">
                    <a16:rowId xmlns:a16="http://schemas.microsoft.com/office/drawing/2014/main" val="3318066460"/>
                  </a:ext>
                </a:extLst>
              </a:tr>
              <a:tr h="174054"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2" marR="6002" marT="60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solidFill>
                            <a:schemeClr val="accent6"/>
                          </a:solidFill>
                          <a:effectLst/>
                        </a:rPr>
                        <a:t>LT00</a:t>
                      </a:r>
                      <a:endParaRPr lang="en-US" sz="1000" b="0" i="0" u="none" strike="noStrike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2" marR="6002" marT="60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solidFill>
                            <a:schemeClr val="accent6"/>
                          </a:solidFill>
                          <a:effectLst/>
                        </a:rPr>
                        <a:t>LUF1</a:t>
                      </a:r>
                      <a:endParaRPr lang="en-US" sz="1000" b="0" i="0" u="none" strike="noStrike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2" marR="6002" marT="600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2" marR="6002" marT="60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solidFill>
                            <a:schemeClr val="accent6"/>
                          </a:solidFill>
                          <a:effectLst/>
                        </a:rPr>
                        <a:t>HR00</a:t>
                      </a:r>
                      <a:endParaRPr lang="en-US" sz="1000" b="0" i="0" u="none" strike="noStrike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2" marR="6002" marT="600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2" marR="6002" marT="6002" marB="0" anchor="b"/>
                </a:tc>
                <a:extLst>
                  <a:ext uri="{0D108BD9-81ED-4DB2-BD59-A6C34878D82A}">
                    <a16:rowId xmlns:a16="http://schemas.microsoft.com/office/drawing/2014/main" val="841058974"/>
                  </a:ext>
                </a:extLst>
              </a:tr>
              <a:tr h="174054"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2" marR="6002" marT="600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2" marR="6002" marT="600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2" marR="6002" marT="600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2" marR="6002" marT="60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solidFill>
                            <a:schemeClr val="accent6"/>
                          </a:solidFill>
                          <a:effectLst/>
                        </a:rPr>
                        <a:t>BA00</a:t>
                      </a:r>
                      <a:endParaRPr lang="en-US" sz="1000" b="0" i="0" u="none" strike="noStrike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2" marR="6002" marT="600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2" marR="6002" marT="6002" marB="0" anchor="b"/>
                </a:tc>
                <a:extLst>
                  <a:ext uri="{0D108BD9-81ED-4DB2-BD59-A6C34878D82A}">
                    <a16:rowId xmlns:a16="http://schemas.microsoft.com/office/drawing/2014/main" val="2638571694"/>
                  </a:ext>
                </a:extLst>
              </a:tr>
              <a:tr h="174054"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2" marR="6002" marT="600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2" marR="6002" marT="600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2" marR="6002" marT="600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2" marR="6002" marT="60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solidFill>
                            <a:schemeClr val="accent6"/>
                          </a:solidFill>
                          <a:effectLst/>
                        </a:rPr>
                        <a:t>RS00</a:t>
                      </a:r>
                      <a:endParaRPr lang="en-US" sz="1000" b="0" i="0" u="none" strike="noStrike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2" marR="6002" marT="600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2" marR="6002" marT="6002" marB="0" anchor="b"/>
                </a:tc>
                <a:extLst>
                  <a:ext uri="{0D108BD9-81ED-4DB2-BD59-A6C34878D82A}">
                    <a16:rowId xmlns:a16="http://schemas.microsoft.com/office/drawing/2014/main" val="3684708737"/>
                  </a:ext>
                </a:extLst>
              </a:tr>
              <a:tr h="174054"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2" marR="6002" marT="600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2" marR="6002" marT="600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2" marR="6002" marT="600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2" marR="6002" marT="60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solidFill>
                            <a:schemeClr val="accent6"/>
                          </a:solidFill>
                          <a:effectLst/>
                        </a:rPr>
                        <a:t>ME00</a:t>
                      </a:r>
                      <a:endParaRPr lang="en-US" sz="1000" b="0" i="0" u="none" strike="noStrike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2" marR="6002" marT="600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2" marR="6002" marT="6002" marB="0" anchor="b"/>
                </a:tc>
                <a:extLst>
                  <a:ext uri="{0D108BD9-81ED-4DB2-BD59-A6C34878D82A}">
                    <a16:rowId xmlns:a16="http://schemas.microsoft.com/office/drawing/2014/main" val="2361086131"/>
                  </a:ext>
                </a:extLst>
              </a:tr>
              <a:tr h="174054"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2" marR="6002" marT="600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2" marR="6002" marT="600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2" marR="6002" marT="600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2" marR="6002" marT="60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solidFill>
                            <a:schemeClr val="accent6"/>
                          </a:solidFill>
                          <a:effectLst/>
                        </a:rPr>
                        <a:t>AL00</a:t>
                      </a:r>
                      <a:endParaRPr lang="en-US" sz="1000" b="0" i="0" u="none" strike="noStrike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2" marR="6002" marT="600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2" marR="6002" marT="6002" marB="0" anchor="b"/>
                </a:tc>
                <a:extLst>
                  <a:ext uri="{0D108BD9-81ED-4DB2-BD59-A6C34878D82A}">
                    <a16:rowId xmlns:a16="http://schemas.microsoft.com/office/drawing/2014/main" val="1946334204"/>
                  </a:ext>
                </a:extLst>
              </a:tr>
              <a:tr h="174054"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2" marR="6002" marT="600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2" marR="6002" marT="600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2" marR="6002" marT="600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2" marR="6002" marT="60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solidFill>
                            <a:schemeClr val="accent6"/>
                          </a:solidFill>
                          <a:effectLst/>
                        </a:rPr>
                        <a:t>GR00</a:t>
                      </a:r>
                      <a:endParaRPr lang="en-US" sz="1000" b="0" i="0" u="none" strike="noStrike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2" marR="6002" marT="600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2" marR="6002" marT="6002" marB="0" anchor="b"/>
                </a:tc>
                <a:extLst>
                  <a:ext uri="{0D108BD9-81ED-4DB2-BD59-A6C34878D82A}">
                    <a16:rowId xmlns:a16="http://schemas.microsoft.com/office/drawing/2014/main" val="2738499547"/>
                  </a:ext>
                </a:extLst>
              </a:tr>
              <a:tr h="174054"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2" marR="6002" marT="600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2" marR="6002" marT="600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2" marR="6002" marT="600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2" marR="6002" marT="60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solidFill>
                            <a:schemeClr val="accent6"/>
                          </a:solidFill>
                          <a:effectLst/>
                        </a:rPr>
                        <a:t>GR03</a:t>
                      </a:r>
                      <a:endParaRPr lang="en-US" sz="1000" b="0" i="0" u="none" strike="noStrike" dirty="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2" marR="6002" marT="600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2" marR="6002" marT="6002" marB="0" anchor="b"/>
                </a:tc>
                <a:extLst>
                  <a:ext uri="{0D108BD9-81ED-4DB2-BD59-A6C34878D82A}">
                    <a16:rowId xmlns:a16="http://schemas.microsoft.com/office/drawing/2014/main" val="2962214263"/>
                  </a:ext>
                </a:extLst>
              </a:tr>
              <a:tr h="174054"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2" marR="6002" marT="600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2" marR="6002" marT="600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2" marR="6002" marT="600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2" marR="6002" marT="60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solidFill>
                            <a:schemeClr val="accent6"/>
                          </a:solidFill>
                          <a:effectLst/>
                        </a:rPr>
                        <a:t>MK00</a:t>
                      </a:r>
                      <a:endParaRPr lang="en-US" sz="1000" b="0" i="0" u="none" strike="noStrike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2" marR="6002" marT="600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2" marR="6002" marT="6002" marB="0" anchor="b"/>
                </a:tc>
                <a:extLst>
                  <a:ext uri="{0D108BD9-81ED-4DB2-BD59-A6C34878D82A}">
                    <a16:rowId xmlns:a16="http://schemas.microsoft.com/office/drawing/2014/main" val="3830678063"/>
                  </a:ext>
                </a:extLst>
              </a:tr>
              <a:tr h="174054"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2" marR="6002" marT="600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2" marR="6002" marT="600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2" marR="6002" marT="600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2" marR="6002" marT="60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solidFill>
                            <a:schemeClr val="accent6"/>
                          </a:solidFill>
                          <a:effectLst/>
                        </a:rPr>
                        <a:t>BG00</a:t>
                      </a:r>
                      <a:endParaRPr lang="en-US" sz="1000" b="0" i="0" u="none" strike="noStrike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2" marR="6002" marT="600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2" marR="6002" marT="6002" marB="0" anchor="b"/>
                </a:tc>
                <a:extLst>
                  <a:ext uri="{0D108BD9-81ED-4DB2-BD59-A6C34878D82A}">
                    <a16:rowId xmlns:a16="http://schemas.microsoft.com/office/drawing/2014/main" val="65393024"/>
                  </a:ext>
                </a:extLst>
              </a:tr>
              <a:tr h="174054"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2" marR="6002" marT="600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2" marR="6002" marT="600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2" marR="6002" marT="600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2" marR="6002" marT="60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solidFill>
                            <a:schemeClr val="accent6"/>
                          </a:solidFill>
                          <a:effectLst/>
                        </a:rPr>
                        <a:t>TR00</a:t>
                      </a:r>
                      <a:endParaRPr lang="en-US" sz="1000" b="0" i="0" u="none" strike="noStrike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2" marR="6002" marT="600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2" marR="6002" marT="6002" marB="0" anchor="b"/>
                </a:tc>
                <a:extLst>
                  <a:ext uri="{0D108BD9-81ED-4DB2-BD59-A6C34878D82A}">
                    <a16:rowId xmlns:a16="http://schemas.microsoft.com/office/drawing/2014/main" val="116406870"/>
                  </a:ext>
                </a:extLst>
              </a:tr>
              <a:tr h="174054"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2" marR="6002" marT="600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2" marR="6002" marT="600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2" marR="6002" marT="600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2" marR="6002" marT="60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solidFill>
                            <a:schemeClr val="accent6"/>
                          </a:solidFill>
                          <a:effectLst/>
                        </a:rPr>
                        <a:t>CY00</a:t>
                      </a:r>
                      <a:endParaRPr lang="en-US" sz="1000" b="0" i="0" u="none" strike="noStrike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2" marR="6002" marT="600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2" marR="6002" marT="6002" marB="0" anchor="b"/>
                </a:tc>
                <a:extLst>
                  <a:ext uri="{0D108BD9-81ED-4DB2-BD59-A6C34878D82A}">
                    <a16:rowId xmlns:a16="http://schemas.microsoft.com/office/drawing/2014/main" val="3634837363"/>
                  </a:ext>
                </a:extLst>
              </a:tr>
              <a:tr h="174054"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2" marR="6002" marT="600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2" marR="6002" marT="600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2" marR="6002" marT="600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2" marR="6002" marT="60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solidFill>
                            <a:schemeClr val="accent6"/>
                          </a:solidFill>
                          <a:effectLst/>
                        </a:rPr>
                        <a:t>ITCO</a:t>
                      </a:r>
                      <a:endParaRPr lang="en-US" sz="1000" b="0" i="0" u="none" strike="noStrike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2" marR="6002" marT="600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2" marR="6002" marT="6002" marB="0" anchor="b"/>
                </a:tc>
                <a:extLst>
                  <a:ext uri="{0D108BD9-81ED-4DB2-BD59-A6C34878D82A}">
                    <a16:rowId xmlns:a16="http://schemas.microsoft.com/office/drawing/2014/main" val="3017702281"/>
                  </a:ext>
                </a:extLst>
              </a:tr>
              <a:tr h="174054"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2" marR="6002" marT="600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2" marR="6002" marT="600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2" marR="6002" marT="600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2" marR="6002" marT="60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solidFill>
                            <a:schemeClr val="accent6"/>
                          </a:solidFill>
                          <a:effectLst/>
                        </a:rPr>
                        <a:t>IS00</a:t>
                      </a:r>
                      <a:endParaRPr lang="en-US" sz="1000" b="0" i="0" u="none" strike="noStrike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2" marR="6002" marT="600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2" marR="6002" marT="6002" marB="0" anchor="b"/>
                </a:tc>
                <a:extLst>
                  <a:ext uri="{0D108BD9-81ED-4DB2-BD59-A6C34878D82A}">
                    <a16:rowId xmlns:a16="http://schemas.microsoft.com/office/drawing/2014/main" val="3641883281"/>
                  </a:ext>
                </a:extLst>
              </a:tr>
              <a:tr h="174054"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2" marR="6002" marT="600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2" marR="6002" marT="600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2" marR="6002" marT="600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2" marR="6002" marT="600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solidFill>
                            <a:schemeClr val="accent6"/>
                          </a:solidFill>
                          <a:effectLst/>
                        </a:rPr>
                        <a:t>TN00</a:t>
                      </a:r>
                      <a:endParaRPr lang="en-US" sz="1000" b="0" i="0" u="none" strike="noStrike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2" marR="6002" marT="600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2" marR="6002" marT="6002" marB="0" anchor="b"/>
                </a:tc>
                <a:extLst>
                  <a:ext uri="{0D108BD9-81ED-4DB2-BD59-A6C34878D82A}">
                    <a16:rowId xmlns:a16="http://schemas.microsoft.com/office/drawing/2014/main" val="1928723049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FEF1A7A0-7801-86E8-07DB-56572AAF1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9712" y="288130"/>
            <a:ext cx="6257297" cy="6281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8292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D59E79DA-C262-23A5-DC24-0EEFBCA0652D}"/>
              </a:ext>
            </a:extLst>
          </p:cNvPr>
          <p:cNvSpPr txBox="1"/>
          <p:nvPr/>
        </p:nvSpPr>
        <p:spPr>
          <a:xfrm>
            <a:off x="860472" y="374976"/>
            <a:ext cx="38591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AC grid characteristics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B41ADE8-1017-8A6D-F8EC-70602A6FBE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861" y="1263465"/>
            <a:ext cx="5244280" cy="231210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6D5F66C-DDA7-7DEB-9F2E-1CF86AB012FD}"/>
              </a:ext>
            </a:extLst>
          </p:cNvPr>
          <p:cNvSpPr txBox="1"/>
          <p:nvPr/>
        </p:nvSpPr>
        <p:spPr>
          <a:xfrm>
            <a:off x="7007250" y="374976"/>
            <a:ext cx="38781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DC grid characteristics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2EE30B4-35D6-EA74-D01A-A34CAE4DF2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6196" y="741194"/>
            <a:ext cx="4735823" cy="2742551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E73E5BF-614F-A646-6FA0-A61F0B4454F8}"/>
              </a:ext>
            </a:extLst>
          </p:cNvPr>
          <p:cNvCxnSpPr>
            <a:cxnSpLocks/>
          </p:cNvCxnSpPr>
          <p:nvPr/>
        </p:nvCxnSpPr>
        <p:spPr>
          <a:xfrm>
            <a:off x="5947772" y="1341972"/>
            <a:ext cx="0" cy="2214890"/>
          </a:xfrm>
          <a:prstGeom prst="line">
            <a:avLst/>
          </a:prstGeom>
          <a:ln w="19050"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33278689-9586-4D60-196A-BAA6D22A9091}"/>
              </a:ext>
            </a:extLst>
          </p:cNvPr>
          <p:cNvSpPr/>
          <p:nvPr/>
        </p:nvSpPr>
        <p:spPr>
          <a:xfrm>
            <a:off x="3308195" y="2262130"/>
            <a:ext cx="1806498" cy="25061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E4B0A92-A993-4705-C4A0-E60F8EF3CC46}"/>
              </a:ext>
            </a:extLst>
          </p:cNvPr>
          <p:cNvSpPr/>
          <p:nvPr/>
        </p:nvSpPr>
        <p:spPr>
          <a:xfrm>
            <a:off x="3536413" y="2112470"/>
            <a:ext cx="849329" cy="25061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3370763-F783-61C6-D6C4-9F77DD373DC9}"/>
              </a:ext>
            </a:extLst>
          </p:cNvPr>
          <p:cNvSpPr/>
          <p:nvPr/>
        </p:nvSpPr>
        <p:spPr>
          <a:xfrm>
            <a:off x="4816519" y="2449417"/>
            <a:ext cx="456394" cy="43587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0383AE7-4847-7814-D606-DC8A32D431F1}"/>
              </a:ext>
            </a:extLst>
          </p:cNvPr>
          <p:cNvSpPr/>
          <p:nvPr/>
        </p:nvSpPr>
        <p:spPr>
          <a:xfrm>
            <a:off x="7330303" y="3246848"/>
            <a:ext cx="3761709" cy="25061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B85FE22-F142-7F2C-88D6-4EDED2E5453A}"/>
              </a:ext>
            </a:extLst>
          </p:cNvPr>
          <p:cNvSpPr/>
          <p:nvPr/>
        </p:nvSpPr>
        <p:spPr>
          <a:xfrm>
            <a:off x="6986446" y="2925966"/>
            <a:ext cx="827972" cy="3754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AEDE772-2059-0585-C8FB-93A44BC4E2D6}"/>
              </a:ext>
            </a:extLst>
          </p:cNvPr>
          <p:cNvSpPr/>
          <p:nvPr/>
        </p:nvSpPr>
        <p:spPr>
          <a:xfrm>
            <a:off x="10718681" y="1933929"/>
            <a:ext cx="447922" cy="168558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87F542A-AD11-C8D2-ADC8-9DCBBE0631BA}"/>
              </a:ext>
            </a:extLst>
          </p:cNvPr>
          <p:cNvSpPr/>
          <p:nvPr/>
        </p:nvSpPr>
        <p:spPr>
          <a:xfrm>
            <a:off x="10382179" y="3164214"/>
            <a:ext cx="411092" cy="25061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92C0B9D-8C0A-B8EA-2E57-7BB8E5D90D86}"/>
              </a:ext>
            </a:extLst>
          </p:cNvPr>
          <p:cNvSpPr/>
          <p:nvPr/>
        </p:nvSpPr>
        <p:spPr>
          <a:xfrm>
            <a:off x="9009112" y="1039129"/>
            <a:ext cx="1888535" cy="25061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28CD3A1-0D78-A056-350F-C19A296B5795}"/>
              </a:ext>
            </a:extLst>
          </p:cNvPr>
          <p:cNvSpPr/>
          <p:nvPr/>
        </p:nvSpPr>
        <p:spPr>
          <a:xfrm>
            <a:off x="9953379" y="1227677"/>
            <a:ext cx="323946" cy="25061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D1BB3A2-F393-B079-E797-A92B314F2276}"/>
              </a:ext>
            </a:extLst>
          </p:cNvPr>
          <p:cNvSpPr/>
          <p:nvPr/>
        </p:nvSpPr>
        <p:spPr>
          <a:xfrm>
            <a:off x="10522699" y="1220820"/>
            <a:ext cx="323946" cy="66424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7BDA0B1C-F799-2AF1-EF78-E128ACCAFF76}"/>
              </a:ext>
            </a:extLst>
          </p:cNvPr>
          <p:cNvCxnSpPr>
            <a:cxnSpLocks/>
          </p:cNvCxnSpPr>
          <p:nvPr/>
        </p:nvCxnSpPr>
        <p:spPr>
          <a:xfrm flipH="1">
            <a:off x="8432281" y="1751668"/>
            <a:ext cx="113683" cy="290369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E1FD8B91-BB59-2989-F7AE-FD248CF4066C}"/>
              </a:ext>
            </a:extLst>
          </p:cNvPr>
          <p:cNvCxnSpPr>
            <a:cxnSpLocks/>
          </p:cNvCxnSpPr>
          <p:nvPr/>
        </p:nvCxnSpPr>
        <p:spPr>
          <a:xfrm>
            <a:off x="7814418" y="2613708"/>
            <a:ext cx="0" cy="624515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9" name="Picture 38" descr="A screenshot of a computer&#10;&#10;Description automatically generated">
            <a:extLst>
              <a:ext uri="{FF2B5EF4-FFF2-40B4-BE49-F238E27FC236}">
                <a16:creationId xmlns:a16="http://schemas.microsoft.com/office/drawing/2014/main" id="{391EABAE-5D7C-E65F-1C59-39E80241AA4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732" b="47303"/>
          <a:stretch/>
        </p:blipFill>
        <p:spPr>
          <a:xfrm>
            <a:off x="3406811" y="3998833"/>
            <a:ext cx="3732204" cy="2484191"/>
          </a:xfrm>
          <a:prstGeom prst="rect">
            <a:avLst/>
          </a:prstGeom>
        </p:spPr>
      </p:pic>
      <p:pic>
        <p:nvPicPr>
          <p:cNvPr id="41" name="Picture 40" descr="A screenshot of a computer&#10;&#10;Description automatically generated">
            <a:extLst>
              <a:ext uri="{FF2B5EF4-FFF2-40B4-BE49-F238E27FC236}">
                <a16:creationId xmlns:a16="http://schemas.microsoft.com/office/drawing/2014/main" id="{65D12932-6EAC-402D-0D2A-CF65CCF7EFF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2" t="51866" r="16170" b="616"/>
          <a:stretch/>
        </p:blipFill>
        <p:spPr>
          <a:xfrm>
            <a:off x="7202148" y="4226809"/>
            <a:ext cx="3800600" cy="2252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7088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5FC8BA-5075-26C0-07FF-42E5E2780B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DC optimal power flow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AD706E-8033-BF44-6E21-991CB814301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DC branch flows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2DEBB6-3179-239A-5DEA-ABA39E9F67B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7C1F1526-21AF-3C29-64C8-E8458571F5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9600" y="1725508"/>
            <a:ext cx="2743200" cy="18288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6837B56F-B2D1-7162-BADC-3307736A24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52800" y="1725508"/>
            <a:ext cx="2743200" cy="182880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CAC2BB9E-3833-5C3F-BA10-A7ECB083763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096000" y="1725508"/>
            <a:ext cx="2743200" cy="18288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13F7FF4B-5A47-F429-199C-B529628AB10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839200" y="1725508"/>
            <a:ext cx="2743200" cy="182880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174650DB-532B-4450-0BE7-614B9910AAE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09600" y="3878758"/>
            <a:ext cx="2743200" cy="1828800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C86E38D8-EDA8-B332-85FB-EFD996C5808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352800" y="3878758"/>
            <a:ext cx="2743200" cy="182880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76F2C651-A0C3-A657-2F3E-3B0C7C03343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096000" y="3878758"/>
            <a:ext cx="2743200" cy="1828800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B3C6001E-5423-3103-DE64-A44299BE786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839200" y="3878758"/>
            <a:ext cx="27432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3570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6ED63-59F8-772A-AC70-6C2CAFEAFF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DC optimal power flow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055EBF-B0CB-5AF4-D7D0-089657C83D9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AC branch flows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7BDEE3B-AA2F-F883-DD9B-EF58E462A02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  <p:pic>
        <p:nvPicPr>
          <p:cNvPr id="40" name="Content Placeholder 39">
            <a:extLst>
              <a:ext uri="{FF2B5EF4-FFF2-40B4-BE49-F238E27FC236}">
                <a16:creationId xmlns:a16="http://schemas.microsoft.com/office/drawing/2014/main" id="{BF4B776B-38D3-6558-1072-1AB681C8D6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9600" y="1782989"/>
            <a:ext cx="2743200" cy="1828800"/>
          </a:xfr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5AE1DBDF-5025-399A-2026-8A3ACDB133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352800" y="1782989"/>
            <a:ext cx="2743200" cy="1828800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id="{2F7DA04F-20F0-F750-D941-3C3BB68F95C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096000" y="1787568"/>
            <a:ext cx="2743200" cy="1828800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2AC51061-3FAE-54B5-7ADA-BC5EAFD6D39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839200" y="1779990"/>
            <a:ext cx="2743200" cy="1828800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id="{DC78F6D8-B10B-65C8-A829-0C5E3B644BE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09600" y="3686758"/>
            <a:ext cx="2743200" cy="18288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id="{E32B7E42-9043-7F8D-D7ED-2DBFB1E8C35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352800" y="3686758"/>
            <a:ext cx="2743200" cy="182880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id="{07CA79B6-A4DF-D982-2D05-F74D3F14F4E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096000" y="3686758"/>
            <a:ext cx="2743200" cy="1828800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id="{5D768F63-EFC2-B72B-F8DE-8E1C3764075F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8844116" y="3616368"/>
            <a:ext cx="27432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4011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0B157-8F83-3370-0389-58B438D25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 optimal power flow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BF97C4-93B0-3FF8-012E-8A06FA42F49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DC branch flows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A34BF1-C7A3-37B9-FAD4-BE82917D3F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  <p:pic>
        <p:nvPicPr>
          <p:cNvPr id="24" name="Content Placeholder 23">
            <a:extLst>
              <a:ext uri="{FF2B5EF4-FFF2-40B4-BE49-F238E27FC236}">
                <a16:creationId xmlns:a16="http://schemas.microsoft.com/office/drawing/2014/main" id="{01E85FEE-E6F0-9F6C-ECC0-06895E5538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1777" y="1870074"/>
            <a:ext cx="2743200" cy="1828800"/>
          </a:xfr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D4E2CAFC-3DD8-59C1-185B-E1A8177E5F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44977" y="1870074"/>
            <a:ext cx="2743200" cy="1828800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80E69E91-CB0F-D206-4822-A3E209973DA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188177" y="1870074"/>
            <a:ext cx="2743200" cy="1828800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CE7C1031-EE48-0025-42DF-CA21163E319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931377" y="1870074"/>
            <a:ext cx="2743200" cy="1828800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839A33F2-2181-BF24-BE46-50E3FE755B9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01777" y="3975100"/>
            <a:ext cx="2743200" cy="1828800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id="{A2F47E3B-212E-5435-64CC-5E82D6B571B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444977" y="3975100"/>
            <a:ext cx="2743200" cy="1828800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EFFECFDD-593F-5374-57E2-A2CE9566179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188177" y="3975100"/>
            <a:ext cx="2743200" cy="1828800"/>
          </a:xfrm>
          <a:prstGeom prst="rect">
            <a:avLst/>
          </a:prstGeom>
        </p:spPr>
      </p:pic>
      <p:pic>
        <p:nvPicPr>
          <p:cNvPr id="38" name="Graphic 37">
            <a:extLst>
              <a:ext uri="{FF2B5EF4-FFF2-40B4-BE49-F238E27FC236}">
                <a16:creationId xmlns:a16="http://schemas.microsoft.com/office/drawing/2014/main" id="{A63D047B-DAAD-305A-4810-1F4ECB6E60B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931377" y="3975100"/>
            <a:ext cx="27432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8486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CC06C-8899-24A8-6B1E-187BF090D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 optimal power flow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B560454-1158-A841-9B47-FA5A15E1BE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9093" y="1870074"/>
            <a:ext cx="2743200" cy="1828800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DD0D1A-1C3E-9DE4-6EA5-0C0021EF466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AC branch flows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9200ABD-3483-B68A-85EB-48285D9EB2E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679B36E3-D6BD-94FE-D4E0-F6AE244F45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02293" y="1870074"/>
            <a:ext cx="2743200" cy="182880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5CFC59DB-6BEA-69F3-5C95-CA31835E40C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345493" y="1870074"/>
            <a:ext cx="2743200" cy="18288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4B7A841B-4245-E7F5-C03C-7DFFA212192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088693" y="1870074"/>
            <a:ext cx="2743200" cy="182880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B82F3952-A2B8-6F9D-F9A7-6F50D2AE120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59093" y="3975100"/>
            <a:ext cx="2743200" cy="1828800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F73B0AAA-07F1-A2F6-850A-893C4D9E2CD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602293" y="3975100"/>
            <a:ext cx="2743200" cy="182880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23249106-E905-44B6-ABA0-DC1389D7EDF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345493" y="3975100"/>
            <a:ext cx="2743200" cy="1828800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5736FB68-CA24-E75A-9949-48884966888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9088693" y="3975100"/>
            <a:ext cx="27432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0371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7C46EB-FD88-4DF1-A145-E3A16C73E675}"/>
              </a:ext>
            </a:extLst>
          </p:cNvPr>
          <p:cNvSpPr txBox="1"/>
          <p:nvPr/>
        </p:nvSpPr>
        <p:spPr>
          <a:xfrm>
            <a:off x="1638300" y="2809875"/>
            <a:ext cx="889635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tx1">
                    <a:lumMod val="50000"/>
                  </a:schemeClr>
                </a:solidFill>
              </a:rPr>
              <a:t>Thanks for your attention!</a:t>
            </a:r>
          </a:p>
          <a:p>
            <a:pPr algn="ctr"/>
            <a:r>
              <a:rPr lang="en-US" sz="6000" dirty="0">
                <a:solidFill>
                  <a:schemeClr val="tx1">
                    <a:lumMod val="50000"/>
                  </a:schemeClr>
                </a:solidFill>
              </a:rPr>
              <a:t>Questions?</a:t>
            </a:r>
            <a:endParaRPr lang="nl-BE" sz="60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C701A22-E846-836B-BEED-BF52883EA1A5}"/>
              </a:ext>
            </a:extLst>
          </p:cNvPr>
          <p:cNvSpPr txBox="1"/>
          <p:nvPr/>
        </p:nvSpPr>
        <p:spPr>
          <a:xfrm>
            <a:off x="11379200" y="56896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9787580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EnergyVille">
  <a:themeElements>
    <a:clrScheme name="EnergyVille">
      <a:dk1>
        <a:srgbClr val="73B632"/>
      </a:dk1>
      <a:lt1>
        <a:sysClr val="window" lastClr="FFFFFF"/>
      </a:lt1>
      <a:dk2>
        <a:srgbClr val="FFFFFE"/>
      </a:dk2>
      <a:lt2>
        <a:srgbClr val="FFFFFE"/>
      </a:lt2>
      <a:accent1>
        <a:srgbClr val="73B632"/>
      </a:accent1>
      <a:accent2>
        <a:srgbClr val="104C28"/>
      </a:accent2>
      <a:accent3>
        <a:srgbClr val="9BBB59"/>
      </a:accent3>
      <a:accent4>
        <a:srgbClr val="505150"/>
      </a:accent4>
      <a:accent5>
        <a:srgbClr val="141313"/>
      </a:accent5>
      <a:accent6>
        <a:srgbClr val="141313"/>
      </a:accent6>
      <a:hlink>
        <a:srgbClr val="141313"/>
      </a:hlink>
      <a:folHlink>
        <a:srgbClr val="141313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EnergyVille" id="{025F343B-94D3-3B40-BF54-4B4B70B75A48}" vid="{E8596B8E-0693-7E4F-81E1-73074AB96907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10384</TotalTime>
  <Words>140</Words>
  <Application>Microsoft Office PowerPoint</Application>
  <PresentationFormat>Widescreen</PresentationFormat>
  <Paragraphs>84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EnergyVille</vt:lpstr>
      <vt:lpstr>Overlay DC grid layout</vt:lpstr>
      <vt:lpstr>PowerPoint Presentation</vt:lpstr>
      <vt:lpstr>PowerPoint Presentation</vt:lpstr>
      <vt:lpstr>DC optimal power flow</vt:lpstr>
      <vt:lpstr>DC optimal power flow</vt:lpstr>
      <vt:lpstr>AC optimal power flow</vt:lpstr>
      <vt:lpstr>AC optimal power flow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Giacomo Bastianel</dc:creator>
  <cp:lastModifiedBy>Oscar Aristo Damanik</cp:lastModifiedBy>
  <cp:revision>36</cp:revision>
  <dcterms:created xsi:type="dcterms:W3CDTF">2022-09-01T12:53:48Z</dcterms:created>
  <dcterms:modified xsi:type="dcterms:W3CDTF">2023-08-10T08:26:14Z</dcterms:modified>
</cp:coreProperties>
</file>